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76" r:id="rId14"/>
    <p:sldId id="277" r:id="rId15"/>
    <p:sldId id="269" r:id="rId16"/>
    <p:sldId id="270"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LIKA GANGARAJULA" userId="8814465f82ad8517" providerId="LiveId" clId="{A7C02DA5-A862-44E1-B430-4DDDC5308109}"/>
    <pc:docChg chg="modSld">
      <pc:chgData name="MADHULIKA GANGARAJULA" userId="8814465f82ad8517" providerId="LiveId" clId="{A7C02DA5-A862-44E1-B430-4DDDC5308109}" dt="2025-02-13T17:38:19.873" v="2" actId="5793"/>
      <pc:docMkLst>
        <pc:docMk/>
      </pc:docMkLst>
      <pc:sldChg chg="modSp mod">
        <pc:chgData name="MADHULIKA GANGARAJULA" userId="8814465f82ad8517" providerId="LiveId" clId="{A7C02DA5-A862-44E1-B430-4DDDC5308109}" dt="2025-02-13T17:38:19.873" v="2" actId="5793"/>
        <pc:sldMkLst>
          <pc:docMk/>
          <pc:sldMk cId="3510486838" sldId="256"/>
        </pc:sldMkLst>
        <pc:spChg chg="mod">
          <ac:chgData name="MADHULIKA GANGARAJULA" userId="8814465f82ad8517" providerId="LiveId" clId="{A7C02DA5-A862-44E1-B430-4DDDC5308109}" dt="2025-02-13T17:38:19.873" v="2" actId="5793"/>
          <ac:spMkLst>
            <pc:docMk/>
            <pc:sldMk cId="3510486838" sldId="256"/>
            <ac:spMk id="3" creationId="{D4023417-DFAD-ECC1-4F06-7C36EA3F6642}"/>
          </ac:spMkLst>
        </pc:spChg>
      </pc:sldChg>
    </pc:docChg>
  </pc:docChgLst>
  <pc:docChgLst>
    <pc:chgData name="MADHULIKA GANGARAJULA" userId="8814465f82ad8517" providerId="LiveId" clId="{64181561-893F-4BDA-8766-8067D2D30460}"/>
    <pc:docChg chg="undo custSel addSld delSld modSld">
      <pc:chgData name="MADHULIKA GANGARAJULA" userId="8814465f82ad8517" providerId="LiveId" clId="{64181561-893F-4BDA-8766-8067D2D30460}" dt="2024-05-10T05:07:56.462" v="163" actId="1036"/>
      <pc:docMkLst>
        <pc:docMk/>
      </pc:docMkLst>
      <pc:sldChg chg="modSp mod">
        <pc:chgData name="MADHULIKA GANGARAJULA" userId="8814465f82ad8517" providerId="LiveId" clId="{64181561-893F-4BDA-8766-8067D2D30460}" dt="2024-05-10T01:38:46.169" v="134" actId="5793"/>
        <pc:sldMkLst>
          <pc:docMk/>
          <pc:sldMk cId="3510486838" sldId="256"/>
        </pc:sldMkLst>
      </pc:sldChg>
      <pc:sldChg chg="modSp mod">
        <pc:chgData name="MADHULIKA GANGARAJULA" userId="8814465f82ad8517" providerId="LiveId" clId="{64181561-893F-4BDA-8766-8067D2D30460}" dt="2024-05-10T01:15:08.109" v="0" actId="123"/>
        <pc:sldMkLst>
          <pc:docMk/>
          <pc:sldMk cId="2705730255" sldId="259"/>
        </pc:sldMkLst>
      </pc:sldChg>
      <pc:sldChg chg="modSp mod">
        <pc:chgData name="MADHULIKA GANGARAJULA" userId="8814465f82ad8517" providerId="LiveId" clId="{64181561-893F-4BDA-8766-8067D2D30460}" dt="2024-05-10T01:15:16.302" v="1" actId="123"/>
        <pc:sldMkLst>
          <pc:docMk/>
          <pc:sldMk cId="3696510201" sldId="260"/>
        </pc:sldMkLst>
      </pc:sldChg>
      <pc:sldChg chg="modSp">
        <pc:chgData name="MADHULIKA GANGARAJULA" userId="8814465f82ad8517" providerId="LiveId" clId="{64181561-893F-4BDA-8766-8067D2D30460}" dt="2024-05-10T01:15:29.731" v="2" actId="123"/>
        <pc:sldMkLst>
          <pc:docMk/>
          <pc:sldMk cId="626263191" sldId="261"/>
        </pc:sldMkLst>
      </pc:sldChg>
      <pc:sldChg chg="addSp delSp modSp mod">
        <pc:chgData name="MADHULIKA GANGARAJULA" userId="8814465f82ad8517" providerId="LiveId" clId="{64181561-893F-4BDA-8766-8067D2D30460}" dt="2024-05-10T01:18:21.229" v="8" actId="14100"/>
        <pc:sldMkLst>
          <pc:docMk/>
          <pc:sldMk cId="705212415" sldId="263"/>
        </pc:sldMkLst>
      </pc:sldChg>
      <pc:sldChg chg="modSp mod">
        <pc:chgData name="MADHULIKA GANGARAJULA" userId="8814465f82ad8517" providerId="LiveId" clId="{64181561-893F-4BDA-8766-8067D2D30460}" dt="2024-05-10T01:21:06.682" v="21" actId="313"/>
        <pc:sldMkLst>
          <pc:docMk/>
          <pc:sldMk cId="178012838" sldId="264"/>
        </pc:sldMkLst>
      </pc:sldChg>
      <pc:sldChg chg="addSp delSp modSp mod">
        <pc:chgData name="MADHULIKA GANGARAJULA" userId="8814465f82ad8517" providerId="LiveId" clId="{64181561-893F-4BDA-8766-8067D2D30460}" dt="2024-05-10T01:20:51.171" v="20" actId="14100"/>
        <pc:sldMkLst>
          <pc:docMk/>
          <pc:sldMk cId="1525005212" sldId="265"/>
        </pc:sldMkLst>
      </pc:sldChg>
      <pc:sldChg chg="modSp">
        <pc:chgData name="MADHULIKA GANGARAJULA" userId="8814465f82ad8517" providerId="LiveId" clId="{64181561-893F-4BDA-8766-8067D2D30460}" dt="2024-05-10T05:00:28.186" v="160" actId="20577"/>
        <pc:sldMkLst>
          <pc:docMk/>
          <pc:sldMk cId="3168996331" sldId="266"/>
        </pc:sldMkLst>
      </pc:sldChg>
      <pc:sldChg chg="addSp delSp modSp mod">
        <pc:chgData name="MADHULIKA GANGARAJULA" userId="8814465f82ad8517" providerId="LiveId" clId="{64181561-893F-4BDA-8766-8067D2D30460}" dt="2024-05-10T05:07:56.462" v="163" actId="1036"/>
        <pc:sldMkLst>
          <pc:docMk/>
          <pc:sldMk cId="2713189796" sldId="267"/>
        </pc:sldMkLst>
      </pc:sldChg>
      <pc:sldChg chg="addSp delSp modSp mod">
        <pc:chgData name="MADHULIKA GANGARAJULA" userId="8814465f82ad8517" providerId="LiveId" clId="{64181561-893F-4BDA-8766-8067D2D30460}" dt="2024-05-10T01:24:48.699" v="43" actId="14100"/>
        <pc:sldMkLst>
          <pc:docMk/>
          <pc:sldMk cId="2058009863" sldId="268"/>
        </pc:sldMkLst>
      </pc:sldChg>
      <pc:sldChg chg="modSp mod">
        <pc:chgData name="MADHULIKA GANGARAJULA" userId="8814465f82ad8517" providerId="LiveId" clId="{64181561-893F-4BDA-8766-8067D2D30460}" dt="2024-05-10T01:28:25.573" v="59" actId="123"/>
        <pc:sldMkLst>
          <pc:docMk/>
          <pc:sldMk cId="900873654" sldId="269"/>
        </pc:sldMkLst>
      </pc:sldChg>
      <pc:sldChg chg="addSp delSp modSp mod">
        <pc:chgData name="MADHULIKA GANGARAJULA" userId="8814465f82ad8517" providerId="LiveId" clId="{64181561-893F-4BDA-8766-8067D2D30460}" dt="2024-05-10T01:37:20.210" v="122" actId="14100"/>
        <pc:sldMkLst>
          <pc:docMk/>
          <pc:sldMk cId="2776249277" sldId="270"/>
        </pc:sldMkLst>
      </pc:sldChg>
      <pc:sldChg chg="addSp delSp modSp del mod">
        <pc:chgData name="MADHULIKA GANGARAJULA" userId="8814465f82ad8517" providerId="LiveId" clId="{64181561-893F-4BDA-8766-8067D2D30460}" dt="2024-05-10T01:33:39.791" v="99" actId="47"/>
        <pc:sldMkLst>
          <pc:docMk/>
          <pc:sldMk cId="1375955226" sldId="271"/>
        </pc:sldMkLst>
      </pc:sldChg>
      <pc:sldChg chg="addSp delSp modSp mod">
        <pc:chgData name="MADHULIKA GANGARAJULA" userId="8814465f82ad8517" providerId="LiveId" clId="{64181561-893F-4BDA-8766-8067D2D30460}" dt="2024-05-10T01:37:03.284" v="121" actId="14100"/>
        <pc:sldMkLst>
          <pc:docMk/>
          <pc:sldMk cId="4284973173" sldId="272"/>
        </pc:sldMkLst>
      </pc:sldChg>
      <pc:sldChg chg="addSp delSp modSp mod">
        <pc:chgData name="MADHULIKA GANGARAJULA" userId="8814465f82ad8517" providerId="LiveId" clId="{64181561-893F-4BDA-8766-8067D2D30460}" dt="2024-05-10T01:38:23.273" v="133" actId="2710"/>
        <pc:sldMkLst>
          <pc:docMk/>
          <pc:sldMk cId="2238849088" sldId="274"/>
        </pc:sldMkLst>
      </pc:sldChg>
      <pc:sldChg chg="addSp modSp new mod setBg">
        <pc:chgData name="MADHULIKA GANGARAJULA" userId="8814465f82ad8517" providerId="LiveId" clId="{64181561-893F-4BDA-8766-8067D2D30460}" dt="2024-05-10T01:27:20.158" v="51" actId="14100"/>
        <pc:sldMkLst>
          <pc:docMk/>
          <pc:sldMk cId="2604480873" sldId="276"/>
        </pc:sldMkLst>
      </pc:sldChg>
      <pc:sldChg chg="addSp modSp new mod setBg">
        <pc:chgData name="MADHULIKA GANGARAJULA" userId="8814465f82ad8517" providerId="LiveId" clId="{64181561-893F-4BDA-8766-8067D2D30460}" dt="2024-05-10T01:28:08.684" v="58" actId="14100"/>
        <pc:sldMkLst>
          <pc:docMk/>
          <pc:sldMk cId="3463730214" sldId="277"/>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7.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7.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9250D-E4C4-4DB7-9F8F-28E33633BED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869A3E6-8659-4470-BB90-46968D659A09}">
      <dgm:prSet/>
      <dgm:spPr/>
      <dgm:t>
        <a:bodyPr/>
        <a:lstStyle/>
        <a:p>
          <a:r>
            <a:rPr lang="en-US" dirty="0"/>
            <a:t>Introduction</a:t>
          </a:r>
        </a:p>
      </dgm:t>
    </dgm:pt>
    <dgm:pt modelId="{E4E80E90-B01D-45A1-A6DF-1DD9DCBE1705}" type="parTrans" cxnId="{24CF79BE-35AD-4E5B-ABB3-19F95686976D}">
      <dgm:prSet/>
      <dgm:spPr/>
      <dgm:t>
        <a:bodyPr/>
        <a:lstStyle/>
        <a:p>
          <a:endParaRPr lang="en-US"/>
        </a:p>
      </dgm:t>
    </dgm:pt>
    <dgm:pt modelId="{E22C1BBE-AC2C-4F69-B70B-32F6F06491F6}" type="sibTrans" cxnId="{24CF79BE-35AD-4E5B-ABB3-19F95686976D}">
      <dgm:prSet/>
      <dgm:spPr/>
      <dgm:t>
        <a:bodyPr/>
        <a:lstStyle/>
        <a:p>
          <a:endParaRPr lang="en-US"/>
        </a:p>
      </dgm:t>
    </dgm:pt>
    <dgm:pt modelId="{62A4188C-C25F-4925-8FFA-518D18A529EC}">
      <dgm:prSet/>
      <dgm:spPr/>
      <dgm:t>
        <a:bodyPr/>
        <a:lstStyle/>
        <a:p>
          <a:r>
            <a:rPr lang="en-US"/>
            <a:t>Generation</a:t>
          </a:r>
        </a:p>
      </dgm:t>
    </dgm:pt>
    <dgm:pt modelId="{5F6CACD9-498D-4C40-8669-B618E727EC8B}" type="parTrans" cxnId="{6F47C01E-C821-4C50-8387-DDEC62223A1F}">
      <dgm:prSet/>
      <dgm:spPr/>
      <dgm:t>
        <a:bodyPr/>
        <a:lstStyle/>
        <a:p>
          <a:endParaRPr lang="en-US"/>
        </a:p>
      </dgm:t>
    </dgm:pt>
    <dgm:pt modelId="{4EC69C86-46B7-4A16-BCD5-25573E803424}" type="sibTrans" cxnId="{6F47C01E-C821-4C50-8387-DDEC62223A1F}">
      <dgm:prSet/>
      <dgm:spPr/>
      <dgm:t>
        <a:bodyPr/>
        <a:lstStyle/>
        <a:p>
          <a:endParaRPr lang="en-US"/>
        </a:p>
      </dgm:t>
    </dgm:pt>
    <dgm:pt modelId="{C678D5F1-CD92-46DB-BD0A-0075D40F824C}">
      <dgm:prSet/>
      <dgm:spPr/>
      <dgm:t>
        <a:bodyPr/>
        <a:lstStyle/>
        <a:p>
          <a:r>
            <a:rPr lang="en-US"/>
            <a:t>Collection</a:t>
          </a:r>
        </a:p>
      </dgm:t>
    </dgm:pt>
    <dgm:pt modelId="{33165E4D-0301-4CB9-AC3F-C9FA25D4458F}" type="parTrans" cxnId="{A6518EF0-1F19-4ACC-8EB7-67683F7A3704}">
      <dgm:prSet/>
      <dgm:spPr/>
      <dgm:t>
        <a:bodyPr/>
        <a:lstStyle/>
        <a:p>
          <a:endParaRPr lang="en-US"/>
        </a:p>
      </dgm:t>
    </dgm:pt>
    <dgm:pt modelId="{F7F190B2-1B83-41E8-AA0C-8D6740D60528}" type="sibTrans" cxnId="{A6518EF0-1F19-4ACC-8EB7-67683F7A3704}">
      <dgm:prSet/>
      <dgm:spPr/>
      <dgm:t>
        <a:bodyPr/>
        <a:lstStyle/>
        <a:p>
          <a:endParaRPr lang="en-US"/>
        </a:p>
      </dgm:t>
    </dgm:pt>
    <dgm:pt modelId="{41FAC573-A75E-4582-B92C-2B9F3861291F}">
      <dgm:prSet/>
      <dgm:spPr/>
      <dgm:t>
        <a:bodyPr/>
        <a:lstStyle/>
        <a:p>
          <a:r>
            <a:rPr lang="en-US"/>
            <a:t>Processing</a:t>
          </a:r>
        </a:p>
      </dgm:t>
    </dgm:pt>
    <dgm:pt modelId="{1E56A325-8F4F-4FA9-91A3-733ED2A457EA}" type="parTrans" cxnId="{2651ADED-B042-4F0F-A63C-5810ABB70BA4}">
      <dgm:prSet/>
      <dgm:spPr/>
      <dgm:t>
        <a:bodyPr/>
        <a:lstStyle/>
        <a:p>
          <a:endParaRPr lang="en-US"/>
        </a:p>
      </dgm:t>
    </dgm:pt>
    <dgm:pt modelId="{F7252871-9D73-4FFA-8A58-90EFF2D044F6}" type="sibTrans" cxnId="{2651ADED-B042-4F0F-A63C-5810ABB70BA4}">
      <dgm:prSet/>
      <dgm:spPr/>
      <dgm:t>
        <a:bodyPr/>
        <a:lstStyle/>
        <a:p>
          <a:endParaRPr lang="en-US"/>
        </a:p>
      </dgm:t>
    </dgm:pt>
    <dgm:pt modelId="{F71F45C0-6FC7-4B5C-BACC-10AEFB08305E}">
      <dgm:prSet/>
      <dgm:spPr/>
      <dgm:t>
        <a:bodyPr/>
        <a:lstStyle/>
        <a:p>
          <a:r>
            <a:rPr lang="en-US"/>
            <a:t>Storage</a:t>
          </a:r>
        </a:p>
      </dgm:t>
    </dgm:pt>
    <dgm:pt modelId="{81755946-672E-410C-9372-0CACF9076761}" type="parTrans" cxnId="{45888620-EEB2-4274-9A6D-CD3A5BB2D706}">
      <dgm:prSet/>
      <dgm:spPr/>
      <dgm:t>
        <a:bodyPr/>
        <a:lstStyle/>
        <a:p>
          <a:endParaRPr lang="en-US"/>
        </a:p>
      </dgm:t>
    </dgm:pt>
    <dgm:pt modelId="{818E46E8-51C8-4575-A75B-025E0ADFF72B}" type="sibTrans" cxnId="{45888620-EEB2-4274-9A6D-CD3A5BB2D706}">
      <dgm:prSet/>
      <dgm:spPr/>
      <dgm:t>
        <a:bodyPr/>
        <a:lstStyle/>
        <a:p>
          <a:endParaRPr lang="en-US"/>
        </a:p>
      </dgm:t>
    </dgm:pt>
    <dgm:pt modelId="{E85BAF1B-84FD-4452-B275-318F757C86C7}">
      <dgm:prSet/>
      <dgm:spPr/>
      <dgm:t>
        <a:bodyPr/>
        <a:lstStyle/>
        <a:p>
          <a:r>
            <a:rPr lang="en-US"/>
            <a:t>Management</a:t>
          </a:r>
        </a:p>
      </dgm:t>
    </dgm:pt>
    <dgm:pt modelId="{D689418F-01C6-4F8C-84D3-A63C36B708F5}" type="parTrans" cxnId="{84C8FC4B-3E9B-4BFA-A64E-55C7425BC304}">
      <dgm:prSet/>
      <dgm:spPr/>
      <dgm:t>
        <a:bodyPr/>
        <a:lstStyle/>
        <a:p>
          <a:endParaRPr lang="en-US"/>
        </a:p>
      </dgm:t>
    </dgm:pt>
    <dgm:pt modelId="{D2C73DC7-0DF1-4DBA-BAE8-36BE3301517A}" type="sibTrans" cxnId="{84C8FC4B-3E9B-4BFA-A64E-55C7425BC304}">
      <dgm:prSet/>
      <dgm:spPr/>
      <dgm:t>
        <a:bodyPr/>
        <a:lstStyle/>
        <a:p>
          <a:endParaRPr lang="en-US"/>
        </a:p>
      </dgm:t>
    </dgm:pt>
    <dgm:pt modelId="{8B05F1F3-B67D-488B-AAFA-6D0A9C28268C}">
      <dgm:prSet/>
      <dgm:spPr/>
      <dgm:t>
        <a:bodyPr/>
        <a:lstStyle/>
        <a:p>
          <a:r>
            <a:rPr lang="en-US"/>
            <a:t>Analysis</a:t>
          </a:r>
        </a:p>
      </dgm:t>
    </dgm:pt>
    <dgm:pt modelId="{D8AEB0A4-8950-48EF-A027-4246E21FD617}" type="parTrans" cxnId="{32081ED3-71CA-4420-9E7F-546AE2D17E12}">
      <dgm:prSet/>
      <dgm:spPr/>
      <dgm:t>
        <a:bodyPr/>
        <a:lstStyle/>
        <a:p>
          <a:endParaRPr lang="en-US"/>
        </a:p>
      </dgm:t>
    </dgm:pt>
    <dgm:pt modelId="{95D12AFC-4B2E-4CF6-87C9-95E1BE3A5857}" type="sibTrans" cxnId="{32081ED3-71CA-4420-9E7F-546AE2D17E12}">
      <dgm:prSet/>
      <dgm:spPr/>
      <dgm:t>
        <a:bodyPr/>
        <a:lstStyle/>
        <a:p>
          <a:endParaRPr lang="en-US"/>
        </a:p>
      </dgm:t>
    </dgm:pt>
    <dgm:pt modelId="{9FDC48C6-6CFC-4DD5-BCED-71BC262FEFDD}">
      <dgm:prSet/>
      <dgm:spPr/>
      <dgm:t>
        <a:bodyPr/>
        <a:lstStyle/>
        <a:p>
          <a:r>
            <a:rPr lang="en-US"/>
            <a:t>Visualization</a:t>
          </a:r>
        </a:p>
      </dgm:t>
    </dgm:pt>
    <dgm:pt modelId="{830D6B45-873C-4A40-B739-CD1600D0F43A}" type="parTrans" cxnId="{9446E809-9A4E-4F6F-87E7-BDC03BB03CB6}">
      <dgm:prSet/>
      <dgm:spPr/>
      <dgm:t>
        <a:bodyPr/>
        <a:lstStyle/>
        <a:p>
          <a:endParaRPr lang="en-US"/>
        </a:p>
      </dgm:t>
    </dgm:pt>
    <dgm:pt modelId="{386AF400-02CF-4095-ACE1-F3F43C27FD22}" type="sibTrans" cxnId="{9446E809-9A4E-4F6F-87E7-BDC03BB03CB6}">
      <dgm:prSet/>
      <dgm:spPr/>
      <dgm:t>
        <a:bodyPr/>
        <a:lstStyle/>
        <a:p>
          <a:endParaRPr lang="en-US"/>
        </a:p>
      </dgm:t>
    </dgm:pt>
    <dgm:pt modelId="{AE7AD6D0-91AA-491F-9929-3C967049B8D2}">
      <dgm:prSet/>
      <dgm:spPr/>
      <dgm:t>
        <a:bodyPr/>
        <a:lstStyle/>
        <a:p>
          <a:r>
            <a:rPr lang="en-US"/>
            <a:t>Interpretation</a:t>
          </a:r>
        </a:p>
      </dgm:t>
    </dgm:pt>
    <dgm:pt modelId="{C4EDB5E1-9D08-4930-889D-89B776C290BF}" type="parTrans" cxnId="{07A42ED6-7D56-4A9C-84FD-13468A732B1B}">
      <dgm:prSet/>
      <dgm:spPr/>
      <dgm:t>
        <a:bodyPr/>
        <a:lstStyle/>
        <a:p>
          <a:endParaRPr lang="en-US"/>
        </a:p>
      </dgm:t>
    </dgm:pt>
    <dgm:pt modelId="{784975CF-A2C3-4F3C-9A04-137E19BEA73F}" type="sibTrans" cxnId="{07A42ED6-7D56-4A9C-84FD-13468A732B1B}">
      <dgm:prSet/>
      <dgm:spPr/>
      <dgm:t>
        <a:bodyPr/>
        <a:lstStyle/>
        <a:p>
          <a:endParaRPr lang="en-US"/>
        </a:p>
      </dgm:t>
    </dgm:pt>
    <dgm:pt modelId="{88147CD3-4A42-4432-A4F6-8268189C4884}">
      <dgm:prSet/>
      <dgm:spPr/>
      <dgm:t>
        <a:bodyPr/>
        <a:lstStyle/>
        <a:p>
          <a:r>
            <a:rPr lang="en-US"/>
            <a:t>Conclusion</a:t>
          </a:r>
        </a:p>
      </dgm:t>
    </dgm:pt>
    <dgm:pt modelId="{E45EB37E-9092-4502-90C6-341970672C02}" type="parTrans" cxnId="{192FA7EE-9788-47C1-9B0D-A6260F2D2786}">
      <dgm:prSet/>
      <dgm:spPr/>
      <dgm:t>
        <a:bodyPr/>
        <a:lstStyle/>
        <a:p>
          <a:endParaRPr lang="en-US"/>
        </a:p>
      </dgm:t>
    </dgm:pt>
    <dgm:pt modelId="{B02BB5E4-C675-42FD-8D30-76EE20555C1F}" type="sibTrans" cxnId="{192FA7EE-9788-47C1-9B0D-A6260F2D2786}">
      <dgm:prSet/>
      <dgm:spPr/>
      <dgm:t>
        <a:bodyPr/>
        <a:lstStyle/>
        <a:p>
          <a:endParaRPr lang="en-US"/>
        </a:p>
      </dgm:t>
    </dgm:pt>
    <dgm:pt modelId="{6EFB3787-66B5-436F-8E5C-4F5280221C58}" type="pres">
      <dgm:prSet presAssocID="{C6F9250D-E4C4-4DB7-9F8F-28E33633BED2}" presName="vert0" presStyleCnt="0">
        <dgm:presLayoutVars>
          <dgm:dir/>
          <dgm:animOne val="branch"/>
          <dgm:animLvl val="lvl"/>
        </dgm:presLayoutVars>
      </dgm:prSet>
      <dgm:spPr/>
    </dgm:pt>
    <dgm:pt modelId="{C41DE58D-10A9-4226-B1DE-B5C03142CB56}" type="pres">
      <dgm:prSet presAssocID="{4869A3E6-8659-4470-BB90-46968D659A09}" presName="thickLine" presStyleLbl="alignNode1" presStyleIdx="0" presStyleCnt="10"/>
      <dgm:spPr/>
    </dgm:pt>
    <dgm:pt modelId="{566A4BF6-6B8F-4886-94C4-2468F85A7CB5}" type="pres">
      <dgm:prSet presAssocID="{4869A3E6-8659-4470-BB90-46968D659A09}" presName="horz1" presStyleCnt="0"/>
      <dgm:spPr/>
    </dgm:pt>
    <dgm:pt modelId="{57DB4774-55D3-45D0-9341-5C0A57CF0763}" type="pres">
      <dgm:prSet presAssocID="{4869A3E6-8659-4470-BB90-46968D659A09}" presName="tx1" presStyleLbl="revTx" presStyleIdx="0" presStyleCnt="10"/>
      <dgm:spPr/>
    </dgm:pt>
    <dgm:pt modelId="{8A97BE28-6616-4707-8952-48FFEE86F4C6}" type="pres">
      <dgm:prSet presAssocID="{4869A3E6-8659-4470-BB90-46968D659A09}" presName="vert1" presStyleCnt="0"/>
      <dgm:spPr/>
    </dgm:pt>
    <dgm:pt modelId="{053DBC2C-BD47-4649-9E24-B509F78FDE74}" type="pres">
      <dgm:prSet presAssocID="{62A4188C-C25F-4925-8FFA-518D18A529EC}" presName="thickLine" presStyleLbl="alignNode1" presStyleIdx="1" presStyleCnt="10"/>
      <dgm:spPr/>
    </dgm:pt>
    <dgm:pt modelId="{3EB033B3-C08B-4A5F-A476-8D3E1D86CB7F}" type="pres">
      <dgm:prSet presAssocID="{62A4188C-C25F-4925-8FFA-518D18A529EC}" presName="horz1" presStyleCnt="0"/>
      <dgm:spPr/>
    </dgm:pt>
    <dgm:pt modelId="{37C33CEE-D4DA-4CDC-8078-8BC4862768BB}" type="pres">
      <dgm:prSet presAssocID="{62A4188C-C25F-4925-8FFA-518D18A529EC}" presName="tx1" presStyleLbl="revTx" presStyleIdx="1" presStyleCnt="10"/>
      <dgm:spPr/>
    </dgm:pt>
    <dgm:pt modelId="{FAAC320C-0034-4449-9234-675201F17868}" type="pres">
      <dgm:prSet presAssocID="{62A4188C-C25F-4925-8FFA-518D18A529EC}" presName="vert1" presStyleCnt="0"/>
      <dgm:spPr/>
    </dgm:pt>
    <dgm:pt modelId="{A99844DB-6FBF-44E9-8188-7C50A89DCD1A}" type="pres">
      <dgm:prSet presAssocID="{C678D5F1-CD92-46DB-BD0A-0075D40F824C}" presName="thickLine" presStyleLbl="alignNode1" presStyleIdx="2" presStyleCnt="10"/>
      <dgm:spPr/>
    </dgm:pt>
    <dgm:pt modelId="{1417F9DC-81FB-4824-A49F-4B710C9EA3F5}" type="pres">
      <dgm:prSet presAssocID="{C678D5F1-CD92-46DB-BD0A-0075D40F824C}" presName="horz1" presStyleCnt="0"/>
      <dgm:spPr/>
    </dgm:pt>
    <dgm:pt modelId="{D95B2221-94A6-4309-B02D-9F27D1BA2F65}" type="pres">
      <dgm:prSet presAssocID="{C678D5F1-CD92-46DB-BD0A-0075D40F824C}" presName="tx1" presStyleLbl="revTx" presStyleIdx="2" presStyleCnt="10"/>
      <dgm:spPr/>
    </dgm:pt>
    <dgm:pt modelId="{62F01D9A-13E9-4AEB-A023-F5385DDB62B8}" type="pres">
      <dgm:prSet presAssocID="{C678D5F1-CD92-46DB-BD0A-0075D40F824C}" presName="vert1" presStyleCnt="0"/>
      <dgm:spPr/>
    </dgm:pt>
    <dgm:pt modelId="{F8FB19D4-29A6-4657-911B-83DF39CCB748}" type="pres">
      <dgm:prSet presAssocID="{41FAC573-A75E-4582-B92C-2B9F3861291F}" presName="thickLine" presStyleLbl="alignNode1" presStyleIdx="3" presStyleCnt="10"/>
      <dgm:spPr/>
    </dgm:pt>
    <dgm:pt modelId="{409B27D1-F2C5-420A-9A7A-0FF302C77132}" type="pres">
      <dgm:prSet presAssocID="{41FAC573-A75E-4582-B92C-2B9F3861291F}" presName="horz1" presStyleCnt="0"/>
      <dgm:spPr/>
    </dgm:pt>
    <dgm:pt modelId="{FF5969E3-006F-4A14-A998-B70E4FA45DC9}" type="pres">
      <dgm:prSet presAssocID="{41FAC573-A75E-4582-B92C-2B9F3861291F}" presName="tx1" presStyleLbl="revTx" presStyleIdx="3" presStyleCnt="10"/>
      <dgm:spPr/>
    </dgm:pt>
    <dgm:pt modelId="{D242845C-E066-43CF-9689-46E0DBE78BAE}" type="pres">
      <dgm:prSet presAssocID="{41FAC573-A75E-4582-B92C-2B9F3861291F}" presName="vert1" presStyleCnt="0"/>
      <dgm:spPr/>
    </dgm:pt>
    <dgm:pt modelId="{285D9A3A-A78E-4F22-8174-FB6F4CF16820}" type="pres">
      <dgm:prSet presAssocID="{F71F45C0-6FC7-4B5C-BACC-10AEFB08305E}" presName="thickLine" presStyleLbl="alignNode1" presStyleIdx="4" presStyleCnt="10"/>
      <dgm:spPr/>
    </dgm:pt>
    <dgm:pt modelId="{C4D7B3DD-8EA4-458A-8114-FB2DAA25E4D5}" type="pres">
      <dgm:prSet presAssocID="{F71F45C0-6FC7-4B5C-BACC-10AEFB08305E}" presName="horz1" presStyleCnt="0"/>
      <dgm:spPr/>
    </dgm:pt>
    <dgm:pt modelId="{96C3EA9D-66CE-439E-A6AE-FF42500E178A}" type="pres">
      <dgm:prSet presAssocID="{F71F45C0-6FC7-4B5C-BACC-10AEFB08305E}" presName="tx1" presStyleLbl="revTx" presStyleIdx="4" presStyleCnt="10"/>
      <dgm:spPr/>
    </dgm:pt>
    <dgm:pt modelId="{110B45D4-C56C-4B28-AB46-EC4257754928}" type="pres">
      <dgm:prSet presAssocID="{F71F45C0-6FC7-4B5C-BACC-10AEFB08305E}" presName="vert1" presStyleCnt="0"/>
      <dgm:spPr/>
    </dgm:pt>
    <dgm:pt modelId="{3719315D-FDFF-4558-9A8F-02B43F722EFC}" type="pres">
      <dgm:prSet presAssocID="{E85BAF1B-84FD-4452-B275-318F757C86C7}" presName="thickLine" presStyleLbl="alignNode1" presStyleIdx="5" presStyleCnt="10"/>
      <dgm:spPr/>
    </dgm:pt>
    <dgm:pt modelId="{9D9DDB06-F484-448D-B038-9BC2D50CD289}" type="pres">
      <dgm:prSet presAssocID="{E85BAF1B-84FD-4452-B275-318F757C86C7}" presName="horz1" presStyleCnt="0"/>
      <dgm:spPr/>
    </dgm:pt>
    <dgm:pt modelId="{C9B3E12A-7487-4A22-B448-69DC68030B93}" type="pres">
      <dgm:prSet presAssocID="{E85BAF1B-84FD-4452-B275-318F757C86C7}" presName="tx1" presStyleLbl="revTx" presStyleIdx="5" presStyleCnt="10"/>
      <dgm:spPr/>
    </dgm:pt>
    <dgm:pt modelId="{C710F5B4-D511-4455-AFB1-3319AE56146C}" type="pres">
      <dgm:prSet presAssocID="{E85BAF1B-84FD-4452-B275-318F757C86C7}" presName="vert1" presStyleCnt="0"/>
      <dgm:spPr/>
    </dgm:pt>
    <dgm:pt modelId="{26C6F067-AE37-435B-BF8B-15DA05EB4E5D}" type="pres">
      <dgm:prSet presAssocID="{8B05F1F3-B67D-488B-AAFA-6D0A9C28268C}" presName="thickLine" presStyleLbl="alignNode1" presStyleIdx="6" presStyleCnt="10"/>
      <dgm:spPr/>
    </dgm:pt>
    <dgm:pt modelId="{749379BF-2ECE-4323-B3A2-B14C023870A6}" type="pres">
      <dgm:prSet presAssocID="{8B05F1F3-B67D-488B-AAFA-6D0A9C28268C}" presName="horz1" presStyleCnt="0"/>
      <dgm:spPr/>
    </dgm:pt>
    <dgm:pt modelId="{4750296D-1A69-4EF2-B1C0-C043BF359EA9}" type="pres">
      <dgm:prSet presAssocID="{8B05F1F3-B67D-488B-AAFA-6D0A9C28268C}" presName="tx1" presStyleLbl="revTx" presStyleIdx="6" presStyleCnt="10"/>
      <dgm:spPr/>
    </dgm:pt>
    <dgm:pt modelId="{6866EB39-7D9D-4625-AE72-BC695D3317E8}" type="pres">
      <dgm:prSet presAssocID="{8B05F1F3-B67D-488B-AAFA-6D0A9C28268C}" presName="vert1" presStyleCnt="0"/>
      <dgm:spPr/>
    </dgm:pt>
    <dgm:pt modelId="{040717E9-A14C-4EFC-B604-1DF8176EDFC6}" type="pres">
      <dgm:prSet presAssocID="{9FDC48C6-6CFC-4DD5-BCED-71BC262FEFDD}" presName="thickLine" presStyleLbl="alignNode1" presStyleIdx="7" presStyleCnt="10"/>
      <dgm:spPr/>
    </dgm:pt>
    <dgm:pt modelId="{01AF72FD-41F5-4DB2-B57B-953BA1B0C4CB}" type="pres">
      <dgm:prSet presAssocID="{9FDC48C6-6CFC-4DD5-BCED-71BC262FEFDD}" presName="horz1" presStyleCnt="0"/>
      <dgm:spPr/>
    </dgm:pt>
    <dgm:pt modelId="{159AB0D1-603C-404C-BFFB-A1CFF2D791FB}" type="pres">
      <dgm:prSet presAssocID="{9FDC48C6-6CFC-4DD5-BCED-71BC262FEFDD}" presName="tx1" presStyleLbl="revTx" presStyleIdx="7" presStyleCnt="10"/>
      <dgm:spPr/>
    </dgm:pt>
    <dgm:pt modelId="{BD03E431-45F3-4F1E-ADB9-2F1DC94EB131}" type="pres">
      <dgm:prSet presAssocID="{9FDC48C6-6CFC-4DD5-BCED-71BC262FEFDD}" presName="vert1" presStyleCnt="0"/>
      <dgm:spPr/>
    </dgm:pt>
    <dgm:pt modelId="{5F405C31-7390-4DB2-A454-592340087986}" type="pres">
      <dgm:prSet presAssocID="{AE7AD6D0-91AA-491F-9929-3C967049B8D2}" presName="thickLine" presStyleLbl="alignNode1" presStyleIdx="8" presStyleCnt="10"/>
      <dgm:spPr/>
    </dgm:pt>
    <dgm:pt modelId="{2BBB4E37-7A34-4887-810D-96C17446C437}" type="pres">
      <dgm:prSet presAssocID="{AE7AD6D0-91AA-491F-9929-3C967049B8D2}" presName="horz1" presStyleCnt="0"/>
      <dgm:spPr/>
    </dgm:pt>
    <dgm:pt modelId="{679F8295-560A-43A9-904B-E333AA05B20B}" type="pres">
      <dgm:prSet presAssocID="{AE7AD6D0-91AA-491F-9929-3C967049B8D2}" presName="tx1" presStyleLbl="revTx" presStyleIdx="8" presStyleCnt="10"/>
      <dgm:spPr/>
    </dgm:pt>
    <dgm:pt modelId="{66ADFE22-1A17-41D9-AF1D-FDBF9CD4A349}" type="pres">
      <dgm:prSet presAssocID="{AE7AD6D0-91AA-491F-9929-3C967049B8D2}" presName="vert1" presStyleCnt="0"/>
      <dgm:spPr/>
    </dgm:pt>
    <dgm:pt modelId="{36BEE15B-A59A-4501-955D-0A0A2D451875}" type="pres">
      <dgm:prSet presAssocID="{88147CD3-4A42-4432-A4F6-8268189C4884}" presName="thickLine" presStyleLbl="alignNode1" presStyleIdx="9" presStyleCnt="10"/>
      <dgm:spPr/>
    </dgm:pt>
    <dgm:pt modelId="{8F47974E-DC46-4F3B-B72E-238E11291E5C}" type="pres">
      <dgm:prSet presAssocID="{88147CD3-4A42-4432-A4F6-8268189C4884}" presName="horz1" presStyleCnt="0"/>
      <dgm:spPr/>
    </dgm:pt>
    <dgm:pt modelId="{F5AA917D-4FFF-47A2-9513-8E67183D4302}" type="pres">
      <dgm:prSet presAssocID="{88147CD3-4A42-4432-A4F6-8268189C4884}" presName="tx1" presStyleLbl="revTx" presStyleIdx="9" presStyleCnt="10"/>
      <dgm:spPr/>
    </dgm:pt>
    <dgm:pt modelId="{887EE3AE-C2D1-4F1A-8750-3244D2F3F3CC}" type="pres">
      <dgm:prSet presAssocID="{88147CD3-4A42-4432-A4F6-8268189C4884}" presName="vert1" presStyleCnt="0"/>
      <dgm:spPr/>
    </dgm:pt>
  </dgm:ptLst>
  <dgm:cxnLst>
    <dgm:cxn modelId="{9446E809-9A4E-4F6F-87E7-BDC03BB03CB6}" srcId="{C6F9250D-E4C4-4DB7-9F8F-28E33633BED2}" destId="{9FDC48C6-6CFC-4DD5-BCED-71BC262FEFDD}" srcOrd="7" destOrd="0" parTransId="{830D6B45-873C-4A40-B739-CD1600D0F43A}" sibTransId="{386AF400-02CF-4095-ACE1-F3F43C27FD22}"/>
    <dgm:cxn modelId="{5F1D5311-4392-44EE-97B1-2737EEA414E4}" type="presOf" srcId="{4869A3E6-8659-4470-BB90-46968D659A09}" destId="{57DB4774-55D3-45D0-9341-5C0A57CF0763}" srcOrd="0" destOrd="0" presId="urn:microsoft.com/office/officeart/2008/layout/LinedList"/>
    <dgm:cxn modelId="{6F47C01E-C821-4C50-8387-DDEC62223A1F}" srcId="{C6F9250D-E4C4-4DB7-9F8F-28E33633BED2}" destId="{62A4188C-C25F-4925-8FFA-518D18A529EC}" srcOrd="1" destOrd="0" parTransId="{5F6CACD9-498D-4C40-8669-B618E727EC8B}" sibTransId="{4EC69C86-46B7-4A16-BCD5-25573E803424}"/>
    <dgm:cxn modelId="{45888620-EEB2-4274-9A6D-CD3A5BB2D706}" srcId="{C6F9250D-E4C4-4DB7-9F8F-28E33633BED2}" destId="{F71F45C0-6FC7-4B5C-BACC-10AEFB08305E}" srcOrd="4" destOrd="0" parTransId="{81755946-672E-410C-9372-0CACF9076761}" sibTransId="{818E46E8-51C8-4575-A75B-025E0ADFF72B}"/>
    <dgm:cxn modelId="{D1FEE024-438C-4F3B-9CB9-A8EB811547E5}" type="presOf" srcId="{8B05F1F3-B67D-488B-AAFA-6D0A9C28268C}" destId="{4750296D-1A69-4EF2-B1C0-C043BF359EA9}" srcOrd="0" destOrd="0" presId="urn:microsoft.com/office/officeart/2008/layout/LinedList"/>
    <dgm:cxn modelId="{B99CC62F-026D-48B0-B167-C04B7D9DB7B3}" type="presOf" srcId="{88147CD3-4A42-4432-A4F6-8268189C4884}" destId="{F5AA917D-4FFF-47A2-9513-8E67183D4302}" srcOrd="0" destOrd="0" presId="urn:microsoft.com/office/officeart/2008/layout/LinedList"/>
    <dgm:cxn modelId="{92827042-26C2-4E7B-BDB1-9B2DE1496DCC}" type="presOf" srcId="{C6F9250D-E4C4-4DB7-9F8F-28E33633BED2}" destId="{6EFB3787-66B5-436F-8E5C-4F5280221C58}" srcOrd="0" destOrd="0" presId="urn:microsoft.com/office/officeart/2008/layout/LinedList"/>
    <dgm:cxn modelId="{D9503269-08A0-4950-8082-EB8F9C1EBCCE}" type="presOf" srcId="{E85BAF1B-84FD-4452-B275-318F757C86C7}" destId="{C9B3E12A-7487-4A22-B448-69DC68030B93}" srcOrd="0" destOrd="0" presId="urn:microsoft.com/office/officeart/2008/layout/LinedList"/>
    <dgm:cxn modelId="{84C8FC4B-3E9B-4BFA-A64E-55C7425BC304}" srcId="{C6F9250D-E4C4-4DB7-9F8F-28E33633BED2}" destId="{E85BAF1B-84FD-4452-B275-318F757C86C7}" srcOrd="5" destOrd="0" parTransId="{D689418F-01C6-4F8C-84D3-A63C36B708F5}" sibTransId="{D2C73DC7-0DF1-4DBA-BAE8-36BE3301517A}"/>
    <dgm:cxn modelId="{235A6B79-F308-4B9E-B8FC-20C0B5FC73C8}" type="presOf" srcId="{62A4188C-C25F-4925-8FFA-518D18A529EC}" destId="{37C33CEE-D4DA-4CDC-8078-8BC4862768BB}" srcOrd="0" destOrd="0" presId="urn:microsoft.com/office/officeart/2008/layout/LinedList"/>
    <dgm:cxn modelId="{79C28E59-67CC-437A-9C54-855E8914FA1B}" type="presOf" srcId="{AE7AD6D0-91AA-491F-9929-3C967049B8D2}" destId="{679F8295-560A-43A9-904B-E333AA05B20B}" srcOrd="0" destOrd="0" presId="urn:microsoft.com/office/officeart/2008/layout/LinedList"/>
    <dgm:cxn modelId="{9726A080-9832-44D6-BFA5-D585A8C4ECFE}" type="presOf" srcId="{C678D5F1-CD92-46DB-BD0A-0075D40F824C}" destId="{D95B2221-94A6-4309-B02D-9F27D1BA2F65}" srcOrd="0" destOrd="0" presId="urn:microsoft.com/office/officeart/2008/layout/LinedList"/>
    <dgm:cxn modelId="{24CF79BE-35AD-4E5B-ABB3-19F95686976D}" srcId="{C6F9250D-E4C4-4DB7-9F8F-28E33633BED2}" destId="{4869A3E6-8659-4470-BB90-46968D659A09}" srcOrd="0" destOrd="0" parTransId="{E4E80E90-B01D-45A1-A6DF-1DD9DCBE1705}" sibTransId="{E22C1BBE-AC2C-4F69-B70B-32F6F06491F6}"/>
    <dgm:cxn modelId="{0C0C81C6-C408-48B3-A815-361A7A4DCA1D}" type="presOf" srcId="{9FDC48C6-6CFC-4DD5-BCED-71BC262FEFDD}" destId="{159AB0D1-603C-404C-BFFB-A1CFF2D791FB}" srcOrd="0" destOrd="0" presId="urn:microsoft.com/office/officeart/2008/layout/LinedList"/>
    <dgm:cxn modelId="{01B151C7-A7A2-4F81-934B-E268AD693ACD}" type="presOf" srcId="{F71F45C0-6FC7-4B5C-BACC-10AEFB08305E}" destId="{96C3EA9D-66CE-439E-A6AE-FF42500E178A}" srcOrd="0" destOrd="0" presId="urn:microsoft.com/office/officeart/2008/layout/LinedList"/>
    <dgm:cxn modelId="{340329D0-F20F-4D90-91BD-F7A48B1B5AD4}" type="presOf" srcId="{41FAC573-A75E-4582-B92C-2B9F3861291F}" destId="{FF5969E3-006F-4A14-A998-B70E4FA45DC9}" srcOrd="0" destOrd="0" presId="urn:microsoft.com/office/officeart/2008/layout/LinedList"/>
    <dgm:cxn modelId="{32081ED3-71CA-4420-9E7F-546AE2D17E12}" srcId="{C6F9250D-E4C4-4DB7-9F8F-28E33633BED2}" destId="{8B05F1F3-B67D-488B-AAFA-6D0A9C28268C}" srcOrd="6" destOrd="0" parTransId="{D8AEB0A4-8950-48EF-A027-4246E21FD617}" sibTransId="{95D12AFC-4B2E-4CF6-87C9-95E1BE3A5857}"/>
    <dgm:cxn modelId="{07A42ED6-7D56-4A9C-84FD-13468A732B1B}" srcId="{C6F9250D-E4C4-4DB7-9F8F-28E33633BED2}" destId="{AE7AD6D0-91AA-491F-9929-3C967049B8D2}" srcOrd="8" destOrd="0" parTransId="{C4EDB5E1-9D08-4930-889D-89B776C290BF}" sibTransId="{784975CF-A2C3-4F3C-9A04-137E19BEA73F}"/>
    <dgm:cxn modelId="{2651ADED-B042-4F0F-A63C-5810ABB70BA4}" srcId="{C6F9250D-E4C4-4DB7-9F8F-28E33633BED2}" destId="{41FAC573-A75E-4582-B92C-2B9F3861291F}" srcOrd="3" destOrd="0" parTransId="{1E56A325-8F4F-4FA9-91A3-733ED2A457EA}" sibTransId="{F7252871-9D73-4FFA-8A58-90EFF2D044F6}"/>
    <dgm:cxn modelId="{192FA7EE-9788-47C1-9B0D-A6260F2D2786}" srcId="{C6F9250D-E4C4-4DB7-9F8F-28E33633BED2}" destId="{88147CD3-4A42-4432-A4F6-8268189C4884}" srcOrd="9" destOrd="0" parTransId="{E45EB37E-9092-4502-90C6-341970672C02}" sibTransId="{B02BB5E4-C675-42FD-8D30-76EE20555C1F}"/>
    <dgm:cxn modelId="{A6518EF0-1F19-4ACC-8EB7-67683F7A3704}" srcId="{C6F9250D-E4C4-4DB7-9F8F-28E33633BED2}" destId="{C678D5F1-CD92-46DB-BD0A-0075D40F824C}" srcOrd="2" destOrd="0" parTransId="{33165E4D-0301-4CB9-AC3F-C9FA25D4458F}" sibTransId="{F7F190B2-1B83-41E8-AA0C-8D6740D60528}"/>
    <dgm:cxn modelId="{2AE62942-9EAA-48EB-9A2B-4158418043A3}" type="presParOf" srcId="{6EFB3787-66B5-436F-8E5C-4F5280221C58}" destId="{C41DE58D-10A9-4226-B1DE-B5C03142CB56}" srcOrd="0" destOrd="0" presId="urn:microsoft.com/office/officeart/2008/layout/LinedList"/>
    <dgm:cxn modelId="{9F852CFD-3CF5-443B-9E78-397F4E7DD6CA}" type="presParOf" srcId="{6EFB3787-66B5-436F-8E5C-4F5280221C58}" destId="{566A4BF6-6B8F-4886-94C4-2468F85A7CB5}" srcOrd="1" destOrd="0" presId="urn:microsoft.com/office/officeart/2008/layout/LinedList"/>
    <dgm:cxn modelId="{C46359D2-C192-47F1-B3AD-AC518B8293F4}" type="presParOf" srcId="{566A4BF6-6B8F-4886-94C4-2468F85A7CB5}" destId="{57DB4774-55D3-45D0-9341-5C0A57CF0763}" srcOrd="0" destOrd="0" presId="urn:microsoft.com/office/officeart/2008/layout/LinedList"/>
    <dgm:cxn modelId="{0D04C826-CA18-4EBB-8E60-F51BDBA76CB4}" type="presParOf" srcId="{566A4BF6-6B8F-4886-94C4-2468F85A7CB5}" destId="{8A97BE28-6616-4707-8952-48FFEE86F4C6}" srcOrd="1" destOrd="0" presId="urn:microsoft.com/office/officeart/2008/layout/LinedList"/>
    <dgm:cxn modelId="{D8622326-A329-45B8-8B67-F3C081A93226}" type="presParOf" srcId="{6EFB3787-66B5-436F-8E5C-4F5280221C58}" destId="{053DBC2C-BD47-4649-9E24-B509F78FDE74}" srcOrd="2" destOrd="0" presId="urn:microsoft.com/office/officeart/2008/layout/LinedList"/>
    <dgm:cxn modelId="{535367AF-1C4A-4F8C-A1D3-FEBE35DD6BFC}" type="presParOf" srcId="{6EFB3787-66B5-436F-8E5C-4F5280221C58}" destId="{3EB033B3-C08B-4A5F-A476-8D3E1D86CB7F}" srcOrd="3" destOrd="0" presId="urn:microsoft.com/office/officeart/2008/layout/LinedList"/>
    <dgm:cxn modelId="{B1FEA9E3-9D43-4A95-8670-FC194C5D7BC8}" type="presParOf" srcId="{3EB033B3-C08B-4A5F-A476-8D3E1D86CB7F}" destId="{37C33CEE-D4DA-4CDC-8078-8BC4862768BB}" srcOrd="0" destOrd="0" presId="urn:microsoft.com/office/officeart/2008/layout/LinedList"/>
    <dgm:cxn modelId="{93BBF86C-D7A2-4B3F-9D17-1E65798C59E5}" type="presParOf" srcId="{3EB033B3-C08B-4A5F-A476-8D3E1D86CB7F}" destId="{FAAC320C-0034-4449-9234-675201F17868}" srcOrd="1" destOrd="0" presId="urn:microsoft.com/office/officeart/2008/layout/LinedList"/>
    <dgm:cxn modelId="{344652B0-8261-4CE4-AB2F-B138E81C9647}" type="presParOf" srcId="{6EFB3787-66B5-436F-8E5C-4F5280221C58}" destId="{A99844DB-6FBF-44E9-8188-7C50A89DCD1A}" srcOrd="4" destOrd="0" presId="urn:microsoft.com/office/officeart/2008/layout/LinedList"/>
    <dgm:cxn modelId="{FC88EF04-729A-4C00-9452-9DE9B51EB344}" type="presParOf" srcId="{6EFB3787-66B5-436F-8E5C-4F5280221C58}" destId="{1417F9DC-81FB-4824-A49F-4B710C9EA3F5}" srcOrd="5" destOrd="0" presId="urn:microsoft.com/office/officeart/2008/layout/LinedList"/>
    <dgm:cxn modelId="{C0CFE6E3-9C9B-4A07-8531-57DDA974796D}" type="presParOf" srcId="{1417F9DC-81FB-4824-A49F-4B710C9EA3F5}" destId="{D95B2221-94A6-4309-B02D-9F27D1BA2F65}" srcOrd="0" destOrd="0" presId="urn:microsoft.com/office/officeart/2008/layout/LinedList"/>
    <dgm:cxn modelId="{A9D639F2-A0A0-48FA-85B8-70C87729BA55}" type="presParOf" srcId="{1417F9DC-81FB-4824-A49F-4B710C9EA3F5}" destId="{62F01D9A-13E9-4AEB-A023-F5385DDB62B8}" srcOrd="1" destOrd="0" presId="urn:microsoft.com/office/officeart/2008/layout/LinedList"/>
    <dgm:cxn modelId="{8ACA4717-1712-45BC-BD9C-05AD6C2D01EF}" type="presParOf" srcId="{6EFB3787-66B5-436F-8E5C-4F5280221C58}" destId="{F8FB19D4-29A6-4657-911B-83DF39CCB748}" srcOrd="6" destOrd="0" presId="urn:microsoft.com/office/officeart/2008/layout/LinedList"/>
    <dgm:cxn modelId="{B11D308E-8FBF-4D7E-9E9C-C18EE89142A2}" type="presParOf" srcId="{6EFB3787-66B5-436F-8E5C-4F5280221C58}" destId="{409B27D1-F2C5-420A-9A7A-0FF302C77132}" srcOrd="7" destOrd="0" presId="urn:microsoft.com/office/officeart/2008/layout/LinedList"/>
    <dgm:cxn modelId="{B52C763C-00F9-4D21-AC2F-31C608C17F83}" type="presParOf" srcId="{409B27D1-F2C5-420A-9A7A-0FF302C77132}" destId="{FF5969E3-006F-4A14-A998-B70E4FA45DC9}" srcOrd="0" destOrd="0" presId="urn:microsoft.com/office/officeart/2008/layout/LinedList"/>
    <dgm:cxn modelId="{7F796728-2DE5-4ED1-B311-CF05FA91BE9D}" type="presParOf" srcId="{409B27D1-F2C5-420A-9A7A-0FF302C77132}" destId="{D242845C-E066-43CF-9689-46E0DBE78BAE}" srcOrd="1" destOrd="0" presId="urn:microsoft.com/office/officeart/2008/layout/LinedList"/>
    <dgm:cxn modelId="{F87E3822-0D79-4B8A-8148-4035AB93D0AA}" type="presParOf" srcId="{6EFB3787-66B5-436F-8E5C-4F5280221C58}" destId="{285D9A3A-A78E-4F22-8174-FB6F4CF16820}" srcOrd="8" destOrd="0" presId="urn:microsoft.com/office/officeart/2008/layout/LinedList"/>
    <dgm:cxn modelId="{A1895E16-FD0C-49B1-A873-85537893B50E}" type="presParOf" srcId="{6EFB3787-66B5-436F-8E5C-4F5280221C58}" destId="{C4D7B3DD-8EA4-458A-8114-FB2DAA25E4D5}" srcOrd="9" destOrd="0" presId="urn:microsoft.com/office/officeart/2008/layout/LinedList"/>
    <dgm:cxn modelId="{96204A08-E642-4620-8493-3A374F477360}" type="presParOf" srcId="{C4D7B3DD-8EA4-458A-8114-FB2DAA25E4D5}" destId="{96C3EA9D-66CE-439E-A6AE-FF42500E178A}" srcOrd="0" destOrd="0" presId="urn:microsoft.com/office/officeart/2008/layout/LinedList"/>
    <dgm:cxn modelId="{1BAC3F19-5FB1-48D0-8D19-EA2930F072C1}" type="presParOf" srcId="{C4D7B3DD-8EA4-458A-8114-FB2DAA25E4D5}" destId="{110B45D4-C56C-4B28-AB46-EC4257754928}" srcOrd="1" destOrd="0" presId="urn:microsoft.com/office/officeart/2008/layout/LinedList"/>
    <dgm:cxn modelId="{954F762C-53D1-498D-822E-FD6B9B82241D}" type="presParOf" srcId="{6EFB3787-66B5-436F-8E5C-4F5280221C58}" destId="{3719315D-FDFF-4558-9A8F-02B43F722EFC}" srcOrd="10" destOrd="0" presId="urn:microsoft.com/office/officeart/2008/layout/LinedList"/>
    <dgm:cxn modelId="{9C112DC8-8C29-4957-B8D9-8405C1AE13E8}" type="presParOf" srcId="{6EFB3787-66B5-436F-8E5C-4F5280221C58}" destId="{9D9DDB06-F484-448D-B038-9BC2D50CD289}" srcOrd="11" destOrd="0" presId="urn:microsoft.com/office/officeart/2008/layout/LinedList"/>
    <dgm:cxn modelId="{508446E4-D2A9-4212-8831-87ED6EC47D82}" type="presParOf" srcId="{9D9DDB06-F484-448D-B038-9BC2D50CD289}" destId="{C9B3E12A-7487-4A22-B448-69DC68030B93}" srcOrd="0" destOrd="0" presId="urn:microsoft.com/office/officeart/2008/layout/LinedList"/>
    <dgm:cxn modelId="{A2657677-730E-4189-900F-3AACE42B70F3}" type="presParOf" srcId="{9D9DDB06-F484-448D-B038-9BC2D50CD289}" destId="{C710F5B4-D511-4455-AFB1-3319AE56146C}" srcOrd="1" destOrd="0" presId="urn:microsoft.com/office/officeart/2008/layout/LinedList"/>
    <dgm:cxn modelId="{7D2CFD70-CEC0-43BC-A5D9-7FB560FA15CE}" type="presParOf" srcId="{6EFB3787-66B5-436F-8E5C-4F5280221C58}" destId="{26C6F067-AE37-435B-BF8B-15DA05EB4E5D}" srcOrd="12" destOrd="0" presId="urn:microsoft.com/office/officeart/2008/layout/LinedList"/>
    <dgm:cxn modelId="{2463A81A-2F62-41EC-BB6F-764FCEDDFD31}" type="presParOf" srcId="{6EFB3787-66B5-436F-8E5C-4F5280221C58}" destId="{749379BF-2ECE-4323-B3A2-B14C023870A6}" srcOrd="13" destOrd="0" presId="urn:microsoft.com/office/officeart/2008/layout/LinedList"/>
    <dgm:cxn modelId="{1D35EBCA-D024-4709-94B0-009F4E32B818}" type="presParOf" srcId="{749379BF-2ECE-4323-B3A2-B14C023870A6}" destId="{4750296D-1A69-4EF2-B1C0-C043BF359EA9}" srcOrd="0" destOrd="0" presId="urn:microsoft.com/office/officeart/2008/layout/LinedList"/>
    <dgm:cxn modelId="{2C07E4CD-853A-4EBB-8937-4DA9336FEF09}" type="presParOf" srcId="{749379BF-2ECE-4323-B3A2-B14C023870A6}" destId="{6866EB39-7D9D-4625-AE72-BC695D3317E8}" srcOrd="1" destOrd="0" presId="urn:microsoft.com/office/officeart/2008/layout/LinedList"/>
    <dgm:cxn modelId="{AF19A884-8889-45D6-B030-2BC318227CE3}" type="presParOf" srcId="{6EFB3787-66B5-436F-8E5C-4F5280221C58}" destId="{040717E9-A14C-4EFC-B604-1DF8176EDFC6}" srcOrd="14" destOrd="0" presId="urn:microsoft.com/office/officeart/2008/layout/LinedList"/>
    <dgm:cxn modelId="{743D46C7-94E8-4403-843C-5790AB4A39D5}" type="presParOf" srcId="{6EFB3787-66B5-436F-8E5C-4F5280221C58}" destId="{01AF72FD-41F5-4DB2-B57B-953BA1B0C4CB}" srcOrd="15" destOrd="0" presId="urn:microsoft.com/office/officeart/2008/layout/LinedList"/>
    <dgm:cxn modelId="{82332C6F-FB2B-45A5-B990-CF08D9733EB2}" type="presParOf" srcId="{01AF72FD-41F5-4DB2-B57B-953BA1B0C4CB}" destId="{159AB0D1-603C-404C-BFFB-A1CFF2D791FB}" srcOrd="0" destOrd="0" presId="urn:microsoft.com/office/officeart/2008/layout/LinedList"/>
    <dgm:cxn modelId="{EA517213-699B-4D4E-B403-E3BA2178F4DA}" type="presParOf" srcId="{01AF72FD-41F5-4DB2-B57B-953BA1B0C4CB}" destId="{BD03E431-45F3-4F1E-ADB9-2F1DC94EB131}" srcOrd="1" destOrd="0" presId="urn:microsoft.com/office/officeart/2008/layout/LinedList"/>
    <dgm:cxn modelId="{44360AC2-7C48-4797-A9ED-B1A1A87EA8A6}" type="presParOf" srcId="{6EFB3787-66B5-436F-8E5C-4F5280221C58}" destId="{5F405C31-7390-4DB2-A454-592340087986}" srcOrd="16" destOrd="0" presId="urn:microsoft.com/office/officeart/2008/layout/LinedList"/>
    <dgm:cxn modelId="{F51BBB9F-72F1-47B4-9B05-1ABE577292CF}" type="presParOf" srcId="{6EFB3787-66B5-436F-8E5C-4F5280221C58}" destId="{2BBB4E37-7A34-4887-810D-96C17446C437}" srcOrd="17" destOrd="0" presId="urn:microsoft.com/office/officeart/2008/layout/LinedList"/>
    <dgm:cxn modelId="{D1C86390-F2C5-407A-BB56-93EF87E7FDA8}" type="presParOf" srcId="{2BBB4E37-7A34-4887-810D-96C17446C437}" destId="{679F8295-560A-43A9-904B-E333AA05B20B}" srcOrd="0" destOrd="0" presId="urn:microsoft.com/office/officeart/2008/layout/LinedList"/>
    <dgm:cxn modelId="{428FF7B3-42DF-4A7B-BA00-A068CF2C33E7}" type="presParOf" srcId="{2BBB4E37-7A34-4887-810D-96C17446C437}" destId="{66ADFE22-1A17-41D9-AF1D-FDBF9CD4A349}" srcOrd="1" destOrd="0" presId="urn:microsoft.com/office/officeart/2008/layout/LinedList"/>
    <dgm:cxn modelId="{4EC8C3AB-2C30-498C-923F-BD45367C872E}" type="presParOf" srcId="{6EFB3787-66B5-436F-8E5C-4F5280221C58}" destId="{36BEE15B-A59A-4501-955D-0A0A2D451875}" srcOrd="18" destOrd="0" presId="urn:microsoft.com/office/officeart/2008/layout/LinedList"/>
    <dgm:cxn modelId="{8D5F2E40-6051-4BE3-A948-9902BC9A3A67}" type="presParOf" srcId="{6EFB3787-66B5-436F-8E5C-4F5280221C58}" destId="{8F47974E-DC46-4F3B-B72E-238E11291E5C}" srcOrd="19" destOrd="0" presId="urn:microsoft.com/office/officeart/2008/layout/LinedList"/>
    <dgm:cxn modelId="{44791921-04F6-4357-B819-2A4EC8CC0747}" type="presParOf" srcId="{8F47974E-DC46-4F3B-B72E-238E11291E5C}" destId="{F5AA917D-4FFF-47A2-9513-8E67183D4302}" srcOrd="0" destOrd="0" presId="urn:microsoft.com/office/officeart/2008/layout/LinedList"/>
    <dgm:cxn modelId="{12EC8ECD-44E7-4A3B-BECF-608C78CD2FE3}" type="presParOf" srcId="{8F47974E-DC46-4F3B-B72E-238E11291E5C}" destId="{887EE3AE-C2D1-4F1A-8750-3244D2F3F3C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CBDED6-3556-4B2B-B420-E054EB52F20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216443D-3831-457C-91BC-E11755B4569E}">
      <dgm:prSet custT="1"/>
      <dgm:spPr/>
      <dgm:t>
        <a:bodyPr/>
        <a:lstStyle/>
        <a:p>
          <a:pPr>
            <a:lnSpc>
              <a:spcPct val="100000"/>
            </a:lnSpc>
          </a:pPr>
          <a:r>
            <a:rPr lang="en-US" sz="1600" dirty="0"/>
            <a:t>We obtained our data from the 'data.gov' dataset. Our dataset includes detailed records of traffic collisions from 2010 to the present. Centered on occurrences within the boundaries of Los Angeles, granting insights tailored to the area.</a:t>
          </a:r>
        </a:p>
      </dgm:t>
    </dgm:pt>
    <dgm:pt modelId="{6AF5D673-B3CB-446B-B666-03BE8F163748}" type="parTrans" cxnId="{9D7EC34A-DBC2-499A-B7D2-E2F88C5670A9}">
      <dgm:prSet/>
      <dgm:spPr/>
      <dgm:t>
        <a:bodyPr/>
        <a:lstStyle/>
        <a:p>
          <a:pPr algn="l"/>
          <a:endParaRPr lang="en-US"/>
        </a:p>
      </dgm:t>
    </dgm:pt>
    <dgm:pt modelId="{1FAC2B48-8FDA-45DE-8F71-E0F99D4DF54D}" type="sibTrans" cxnId="{9D7EC34A-DBC2-499A-B7D2-E2F88C5670A9}">
      <dgm:prSet/>
      <dgm:spPr/>
      <dgm:t>
        <a:bodyPr/>
        <a:lstStyle/>
        <a:p>
          <a:pPr algn="l">
            <a:lnSpc>
              <a:spcPct val="100000"/>
            </a:lnSpc>
          </a:pPr>
          <a:endParaRPr lang="en-US"/>
        </a:p>
      </dgm:t>
    </dgm:pt>
    <dgm:pt modelId="{69C45B69-84EC-4FA6-8CCC-892F33695C33}">
      <dgm:prSet custT="1"/>
      <dgm:spPr/>
      <dgm:t>
        <a:bodyPr/>
        <a:lstStyle/>
        <a:p>
          <a:pPr>
            <a:lnSpc>
              <a:spcPct val="100000"/>
            </a:lnSpc>
          </a:pPr>
          <a:r>
            <a:rPr lang="en-US" sz="1600"/>
            <a:t>The dataset comprises the following columns: DR Number, Date Reported, Date Occurred, Time Occurred, Area ID, Area Name more.</a:t>
          </a:r>
        </a:p>
      </dgm:t>
    </dgm:pt>
    <dgm:pt modelId="{4C0A8C8F-5843-4256-9031-B9509DD27858}" type="parTrans" cxnId="{D469411C-C33D-4D33-8AF5-00DC8E221F89}">
      <dgm:prSet/>
      <dgm:spPr/>
      <dgm:t>
        <a:bodyPr/>
        <a:lstStyle/>
        <a:p>
          <a:pPr algn="l"/>
          <a:endParaRPr lang="en-US"/>
        </a:p>
      </dgm:t>
    </dgm:pt>
    <dgm:pt modelId="{E6DD8A90-5891-4D7F-8D13-A2C42268E66B}" type="sibTrans" cxnId="{D469411C-C33D-4D33-8AF5-00DC8E221F89}">
      <dgm:prSet/>
      <dgm:spPr/>
      <dgm:t>
        <a:bodyPr/>
        <a:lstStyle/>
        <a:p>
          <a:pPr algn="l"/>
          <a:endParaRPr lang="en-US"/>
        </a:p>
      </dgm:t>
    </dgm:pt>
    <dgm:pt modelId="{912D6C09-6C14-445A-8D2A-E2F2DC6FF918}" type="pres">
      <dgm:prSet presAssocID="{2ECBDED6-3556-4B2B-B420-E054EB52F202}" presName="root" presStyleCnt="0">
        <dgm:presLayoutVars>
          <dgm:dir/>
          <dgm:resizeHandles val="exact"/>
        </dgm:presLayoutVars>
      </dgm:prSet>
      <dgm:spPr/>
    </dgm:pt>
    <dgm:pt modelId="{7F87DA85-ADBC-4FD7-A0C2-E0A0D798475C}" type="pres">
      <dgm:prSet presAssocID="{C216443D-3831-457C-91BC-E11755B4569E}" presName="compNode" presStyleCnt="0"/>
      <dgm:spPr/>
    </dgm:pt>
    <dgm:pt modelId="{AD3D5F7D-2EF1-44B9-BD65-63745C105B5A}" type="pres">
      <dgm:prSet presAssocID="{C216443D-3831-457C-91BC-E11755B4569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06D6E44-DB09-40B2-AC77-D5317F3114B0}" type="pres">
      <dgm:prSet presAssocID="{C216443D-3831-457C-91BC-E11755B4569E}" presName="spaceRect" presStyleCnt="0"/>
      <dgm:spPr/>
    </dgm:pt>
    <dgm:pt modelId="{5D8FAFEF-7D8B-4413-9ECC-FAAF15FA7720}" type="pres">
      <dgm:prSet presAssocID="{C216443D-3831-457C-91BC-E11755B4569E}" presName="textRect" presStyleLbl="revTx" presStyleIdx="0" presStyleCnt="2">
        <dgm:presLayoutVars>
          <dgm:chMax val="1"/>
          <dgm:chPref val="1"/>
        </dgm:presLayoutVars>
      </dgm:prSet>
      <dgm:spPr/>
    </dgm:pt>
    <dgm:pt modelId="{31C3CEA3-3FE2-4108-826C-D7DBB9A6A666}" type="pres">
      <dgm:prSet presAssocID="{1FAC2B48-8FDA-45DE-8F71-E0F99D4DF54D}" presName="sibTrans" presStyleCnt="0"/>
      <dgm:spPr/>
    </dgm:pt>
    <dgm:pt modelId="{6447E965-774F-4A87-981D-D239CB37A9C9}" type="pres">
      <dgm:prSet presAssocID="{69C45B69-84EC-4FA6-8CCC-892F33695C33}" presName="compNode" presStyleCnt="0"/>
      <dgm:spPr/>
    </dgm:pt>
    <dgm:pt modelId="{F639782F-9BB9-41DA-8F20-DC4BDFCFC0A7}" type="pres">
      <dgm:prSet presAssocID="{69C45B69-84EC-4FA6-8CCC-892F33695C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51F7A1FB-799D-4156-AFAB-5F03903863D7}" type="pres">
      <dgm:prSet presAssocID="{69C45B69-84EC-4FA6-8CCC-892F33695C33}" presName="spaceRect" presStyleCnt="0"/>
      <dgm:spPr/>
    </dgm:pt>
    <dgm:pt modelId="{238D5842-4720-44CC-8BDC-AC2406B3D600}" type="pres">
      <dgm:prSet presAssocID="{69C45B69-84EC-4FA6-8CCC-892F33695C33}" presName="textRect" presStyleLbl="revTx" presStyleIdx="1" presStyleCnt="2">
        <dgm:presLayoutVars>
          <dgm:chMax val="1"/>
          <dgm:chPref val="1"/>
        </dgm:presLayoutVars>
      </dgm:prSet>
      <dgm:spPr/>
    </dgm:pt>
  </dgm:ptLst>
  <dgm:cxnLst>
    <dgm:cxn modelId="{C13EBC0D-A416-4272-82EC-C055DDD817CB}" type="presOf" srcId="{2ECBDED6-3556-4B2B-B420-E054EB52F202}" destId="{912D6C09-6C14-445A-8D2A-E2F2DC6FF918}" srcOrd="0" destOrd="0" presId="urn:microsoft.com/office/officeart/2018/2/layout/IconLabelList"/>
    <dgm:cxn modelId="{D469411C-C33D-4D33-8AF5-00DC8E221F89}" srcId="{2ECBDED6-3556-4B2B-B420-E054EB52F202}" destId="{69C45B69-84EC-4FA6-8CCC-892F33695C33}" srcOrd="1" destOrd="0" parTransId="{4C0A8C8F-5843-4256-9031-B9509DD27858}" sibTransId="{E6DD8A90-5891-4D7F-8D13-A2C42268E66B}"/>
    <dgm:cxn modelId="{531FF023-22E9-41EE-929E-40646D8663B8}" type="presOf" srcId="{69C45B69-84EC-4FA6-8CCC-892F33695C33}" destId="{238D5842-4720-44CC-8BDC-AC2406B3D600}" srcOrd="0" destOrd="0" presId="urn:microsoft.com/office/officeart/2018/2/layout/IconLabelList"/>
    <dgm:cxn modelId="{9D7EC34A-DBC2-499A-B7D2-E2F88C5670A9}" srcId="{2ECBDED6-3556-4B2B-B420-E054EB52F202}" destId="{C216443D-3831-457C-91BC-E11755B4569E}" srcOrd="0" destOrd="0" parTransId="{6AF5D673-B3CB-446B-B666-03BE8F163748}" sibTransId="{1FAC2B48-8FDA-45DE-8F71-E0F99D4DF54D}"/>
    <dgm:cxn modelId="{D8203591-3A0C-4050-81B3-820EA2E17FE0}" type="presOf" srcId="{C216443D-3831-457C-91BC-E11755B4569E}" destId="{5D8FAFEF-7D8B-4413-9ECC-FAAF15FA7720}" srcOrd="0" destOrd="0" presId="urn:microsoft.com/office/officeart/2018/2/layout/IconLabelList"/>
    <dgm:cxn modelId="{C08DA7A5-C0A6-4965-BEE1-6489D7A9774E}" type="presParOf" srcId="{912D6C09-6C14-445A-8D2A-E2F2DC6FF918}" destId="{7F87DA85-ADBC-4FD7-A0C2-E0A0D798475C}" srcOrd="0" destOrd="0" presId="urn:microsoft.com/office/officeart/2018/2/layout/IconLabelList"/>
    <dgm:cxn modelId="{89891588-42C4-4429-9853-9561B3873F63}" type="presParOf" srcId="{7F87DA85-ADBC-4FD7-A0C2-E0A0D798475C}" destId="{AD3D5F7D-2EF1-44B9-BD65-63745C105B5A}" srcOrd="0" destOrd="0" presId="urn:microsoft.com/office/officeart/2018/2/layout/IconLabelList"/>
    <dgm:cxn modelId="{B566709C-9A6A-40AE-85C7-16D235873BAC}" type="presParOf" srcId="{7F87DA85-ADBC-4FD7-A0C2-E0A0D798475C}" destId="{506D6E44-DB09-40B2-AC77-D5317F3114B0}" srcOrd="1" destOrd="0" presId="urn:microsoft.com/office/officeart/2018/2/layout/IconLabelList"/>
    <dgm:cxn modelId="{1859BAEE-B5A4-4351-834C-07B9B8AEA418}" type="presParOf" srcId="{7F87DA85-ADBC-4FD7-A0C2-E0A0D798475C}" destId="{5D8FAFEF-7D8B-4413-9ECC-FAAF15FA7720}" srcOrd="2" destOrd="0" presId="urn:microsoft.com/office/officeart/2018/2/layout/IconLabelList"/>
    <dgm:cxn modelId="{62CA2AE4-0182-45EB-A8CD-E417A1762AA2}" type="presParOf" srcId="{912D6C09-6C14-445A-8D2A-E2F2DC6FF918}" destId="{31C3CEA3-3FE2-4108-826C-D7DBB9A6A666}" srcOrd="1" destOrd="0" presId="urn:microsoft.com/office/officeart/2018/2/layout/IconLabelList"/>
    <dgm:cxn modelId="{506C302F-0FB1-431F-B59D-2CC5BF75CC1D}" type="presParOf" srcId="{912D6C09-6C14-445A-8D2A-E2F2DC6FF918}" destId="{6447E965-774F-4A87-981D-D239CB37A9C9}" srcOrd="2" destOrd="0" presId="urn:microsoft.com/office/officeart/2018/2/layout/IconLabelList"/>
    <dgm:cxn modelId="{533767FA-DF13-4ECD-BBC7-0FAF26F2FAE5}" type="presParOf" srcId="{6447E965-774F-4A87-981D-D239CB37A9C9}" destId="{F639782F-9BB9-41DA-8F20-DC4BDFCFC0A7}" srcOrd="0" destOrd="0" presId="urn:microsoft.com/office/officeart/2018/2/layout/IconLabelList"/>
    <dgm:cxn modelId="{648396C4-6FD0-4334-B27C-A80D818C165A}" type="presParOf" srcId="{6447E965-774F-4A87-981D-D239CB37A9C9}" destId="{51F7A1FB-799D-4156-AFAB-5F03903863D7}" srcOrd="1" destOrd="0" presId="urn:microsoft.com/office/officeart/2018/2/layout/IconLabelList"/>
    <dgm:cxn modelId="{3DADD9EF-85D8-422E-9D1C-8BE376C976B0}" type="presParOf" srcId="{6447E965-774F-4A87-981D-D239CB37A9C9}" destId="{238D5842-4720-44CC-8BDC-AC2406B3D60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FBEA53-59D7-4333-9652-ADA89F210B8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085676A-3DFB-4A2B-B1E3-F3D2C4783916}">
      <dgm:prSet/>
      <dgm:spPr/>
      <dgm:t>
        <a:bodyPr/>
        <a:lstStyle/>
        <a:p>
          <a:r>
            <a:rPr lang="en-US"/>
            <a:t>We gathered and processed the raw data to clean it up, make it consistent, and get it ready for analysis.</a:t>
          </a:r>
        </a:p>
      </dgm:t>
    </dgm:pt>
    <dgm:pt modelId="{F0934C91-5ECF-4E5C-AA25-C3BEC7FE64D5}" type="parTrans" cxnId="{0A602CF8-9476-4933-916F-471940FFE3B6}">
      <dgm:prSet/>
      <dgm:spPr/>
      <dgm:t>
        <a:bodyPr/>
        <a:lstStyle/>
        <a:p>
          <a:endParaRPr lang="en-US"/>
        </a:p>
      </dgm:t>
    </dgm:pt>
    <dgm:pt modelId="{0510E525-0B7D-49D7-923C-F578813610ED}" type="sibTrans" cxnId="{0A602CF8-9476-4933-916F-471940FFE3B6}">
      <dgm:prSet/>
      <dgm:spPr/>
      <dgm:t>
        <a:bodyPr/>
        <a:lstStyle/>
        <a:p>
          <a:endParaRPr lang="en-US"/>
        </a:p>
      </dgm:t>
    </dgm:pt>
    <dgm:pt modelId="{8A141A19-EC2A-49CD-9F0A-483B5C5F700D}">
      <dgm:prSet/>
      <dgm:spPr/>
      <dgm:t>
        <a:bodyPr/>
        <a:lstStyle/>
        <a:p>
          <a:r>
            <a:rPr lang="en-US"/>
            <a:t>We've collected 600,000 records of data and addressed missing values, duplicates, resulting in a reduction to 17,000 data records.</a:t>
          </a:r>
        </a:p>
      </dgm:t>
    </dgm:pt>
    <dgm:pt modelId="{E8F02EDE-58AB-40A3-9DC1-90F37CDCFC1D}" type="parTrans" cxnId="{EBFE9D0D-CA72-494B-BF1C-0CCFCE49852F}">
      <dgm:prSet/>
      <dgm:spPr/>
      <dgm:t>
        <a:bodyPr/>
        <a:lstStyle/>
        <a:p>
          <a:endParaRPr lang="en-US"/>
        </a:p>
      </dgm:t>
    </dgm:pt>
    <dgm:pt modelId="{38586973-F341-4B3A-B9B7-7D654A367644}" type="sibTrans" cxnId="{EBFE9D0D-CA72-494B-BF1C-0CCFCE49852F}">
      <dgm:prSet/>
      <dgm:spPr/>
      <dgm:t>
        <a:bodyPr/>
        <a:lstStyle/>
        <a:p>
          <a:endParaRPr lang="en-US"/>
        </a:p>
      </dgm:t>
    </dgm:pt>
    <dgm:pt modelId="{81463168-1A16-4918-A0E0-9C09AF013C23}" type="pres">
      <dgm:prSet presAssocID="{C6FBEA53-59D7-4333-9652-ADA89F210B88}" presName="root" presStyleCnt="0">
        <dgm:presLayoutVars>
          <dgm:dir/>
          <dgm:resizeHandles val="exact"/>
        </dgm:presLayoutVars>
      </dgm:prSet>
      <dgm:spPr/>
    </dgm:pt>
    <dgm:pt modelId="{E79257C0-AFF7-43EA-9160-EB8A36B8BE81}" type="pres">
      <dgm:prSet presAssocID="{9085676A-3DFB-4A2B-B1E3-F3D2C4783916}" presName="compNode" presStyleCnt="0"/>
      <dgm:spPr/>
    </dgm:pt>
    <dgm:pt modelId="{733FA213-8963-4631-B97E-92EB8371D88E}" type="pres">
      <dgm:prSet presAssocID="{9085676A-3DFB-4A2B-B1E3-F3D2C4783916}" presName="bgRect" presStyleLbl="bgShp" presStyleIdx="0" presStyleCnt="2"/>
      <dgm:spPr/>
    </dgm:pt>
    <dgm:pt modelId="{B06865C1-E5C3-45F0-8380-364666B97475}" type="pres">
      <dgm:prSet presAssocID="{9085676A-3DFB-4A2B-B1E3-F3D2C47839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C1CA5A3-73DE-4260-9A67-5547C1422C42}" type="pres">
      <dgm:prSet presAssocID="{9085676A-3DFB-4A2B-B1E3-F3D2C4783916}" presName="spaceRect" presStyleCnt="0"/>
      <dgm:spPr/>
    </dgm:pt>
    <dgm:pt modelId="{A104A9A7-C117-4459-AF77-E6023A1711F0}" type="pres">
      <dgm:prSet presAssocID="{9085676A-3DFB-4A2B-B1E3-F3D2C4783916}" presName="parTx" presStyleLbl="revTx" presStyleIdx="0" presStyleCnt="2">
        <dgm:presLayoutVars>
          <dgm:chMax val="0"/>
          <dgm:chPref val="0"/>
        </dgm:presLayoutVars>
      </dgm:prSet>
      <dgm:spPr/>
    </dgm:pt>
    <dgm:pt modelId="{665CA5F4-FFF7-4A53-AA2A-159262293C07}" type="pres">
      <dgm:prSet presAssocID="{0510E525-0B7D-49D7-923C-F578813610ED}" presName="sibTrans" presStyleCnt="0"/>
      <dgm:spPr/>
    </dgm:pt>
    <dgm:pt modelId="{1356F648-256F-4092-A159-B4A6A9355154}" type="pres">
      <dgm:prSet presAssocID="{8A141A19-EC2A-49CD-9F0A-483B5C5F700D}" presName="compNode" presStyleCnt="0"/>
      <dgm:spPr/>
    </dgm:pt>
    <dgm:pt modelId="{4C949FFB-F347-4FEB-9DBA-8E7DB59E5C4D}" type="pres">
      <dgm:prSet presAssocID="{8A141A19-EC2A-49CD-9F0A-483B5C5F700D}" presName="bgRect" presStyleLbl="bgShp" presStyleIdx="1" presStyleCnt="2"/>
      <dgm:spPr/>
    </dgm:pt>
    <dgm:pt modelId="{D5B7FB9C-04B0-4517-A2F4-4C6711B12FF0}" type="pres">
      <dgm:prSet presAssocID="{8A141A19-EC2A-49CD-9F0A-483B5C5F70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5823B510-CB5E-4943-B62E-EAC55CCB82FE}" type="pres">
      <dgm:prSet presAssocID="{8A141A19-EC2A-49CD-9F0A-483B5C5F700D}" presName="spaceRect" presStyleCnt="0"/>
      <dgm:spPr/>
    </dgm:pt>
    <dgm:pt modelId="{46B2A62A-2033-41F0-B75E-7CD382D6411D}" type="pres">
      <dgm:prSet presAssocID="{8A141A19-EC2A-49CD-9F0A-483B5C5F700D}" presName="parTx" presStyleLbl="revTx" presStyleIdx="1" presStyleCnt="2">
        <dgm:presLayoutVars>
          <dgm:chMax val="0"/>
          <dgm:chPref val="0"/>
        </dgm:presLayoutVars>
      </dgm:prSet>
      <dgm:spPr/>
    </dgm:pt>
  </dgm:ptLst>
  <dgm:cxnLst>
    <dgm:cxn modelId="{EBFE9D0D-CA72-494B-BF1C-0CCFCE49852F}" srcId="{C6FBEA53-59D7-4333-9652-ADA89F210B88}" destId="{8A141A19-EC2A-49CD-9F0A-483B5C5F700D}" srcOrd="1" destOrd="0" parTransId="{E8F02EDE-58AB-40A3-9DC1-90F37CDCFC1D}" sibTransId="{38586973-F341-4B3A-B9B7-7D654A367644}"/>
    <dgm:cxn modelId="{B456873B-56C8-4A8D-BFE2-9503BEF091A0}" type="presOf" srcId="{9085676A-3DFB-4A2B-B1E3-F3D2C4783916}" destId="{A104A9A7-C117-4459-AF77-E6023A1711F0}" srcOrd="0" destOrd="0" presId="urn:microsoft.com/office/officeart/2018/2/layout/IconVerticalSolidList"/>
    <dgm:cxn modelId="{36A21C9E-768F-4C65-92E2-2C8F2F13F8F2}" type="presOf" srcId="{C6FBEA53-59D7-4333-9652-ADA89F210B88}" destId="{81463168-1A16-4918-A0E0-9C09AF013C23}" srcOrd="0" destOrd="0" presId="urn:microsoft.com/office/officeart/2018/2/layout/IconVerticalSolidList"/>
    <dgm:cxn modelId="{57D893B3-6868-442A-8491-31A109CC229E}" type="presOf" srcId="{8A141A19-EC2A-49CD-9F0A-483B5C5F700D}" destId="{46B2A62A-2033-41F0-B75E-7CD382D6411D}" srcOrd="0" destOrd="0" presId="urn:microsoft.com/office/officeart/2018/2/layout/IconVerticalSolidList"/>
    <dgm:cxn modelId="{0A602CF8-9476-4933-916F-471940FFE3B6}" srcId="{C6FBEA53-59D7-4333-9652-ADA89F210B88}" destId="{9085676A-3DFB-4A2B-B1E3-F3D2C4783916}" srcOrd="0" destOrd="0" parTransId="{F0934C91-5ECF-4E5C-AA25-C3BEC7FE64D5}" sibTransId="{0510E525-0B7D-49D7-923C-F578813610ED}"/>
    <dgm:cxn modelId="{C0643C5F-1B6F-4F5E-A127-A9EB66F8CF01}" type="presParOf" srcId="{81463168-1A16-4918-A0E0-9C09AF013C23}" destId="{E79257C0-AFF7-43EA-9160-EB8A36B8BE81}" srcOrd="0" destOrd="0" presId="urn:microsoft.com/office/officeart/2018/2/layout/IconVerticalSolidList"/>
    <dgm:cxn modelId="{D634526B-195C-4668-BF8C-C43F09DA3111}" type="presParOf" srcId="{E79257C0-AFF7-43EA-9160-EB8A36B8BE81}" destId="{733FA213-8963-4631-B97E-92EB8371D88E}" srcOrd="0" destOrd="0" presId="urn:microsoft.com/office/officeart/2018/2/layout/IconVerticalSolidList"/>
    <dgm:cxn modelId="{C034F428-13DA-4712-99CD-99CD0CDBEC3C}" type="presParOf" srcId="{E79257C0-AFF7-43EA-9160-EB8A36B8BE81}" destId="{B06865C1-E5C3-45F0-8380-364666B97475}" srcOrd="1" destOrd="0" presId="urn:microsoft.com/office/officeart/2018/2/layout/IconVerticalSolidList"/>
    <dgm:cxn modelId="{C7450493-C95E-4150-8825-ADABE49902F6}" type="presParOf" srcId="{E79257C0-AFF7-43EA-9160-EB8A36B8BE81}" destId="{FC1CA5A3-73DE-4260-9A67-5547C1422C42}" srcOrd="2" destOrd="0" presId="urn:microsoft.com/office/officeart/2018/2/layout/IconVerticalSolidList"/>
    <dgm:cxn modelId="{7F118C99-21AF-440C-813D-A206969346F6}" type="presParOf" srcId="{E79257C0-AFF7-43EA-9160-EB8A36B8BE81}" destId="{A104A9A7-C117-4459-AF77-E6023A1711F0}" srcOrd="3" destOrd="0" presId="urn:microsoft.com/office/officeart/2018/2/layout/IconVerticalSolidList"/>
    <dgm:cxn modelId="{FFC1CFCA-2D0C-4B92-BDC2-67D32AE849F3}" type="presParOf" srcId="{81463168-1A16-4918-A0E0-9C09AF013C23}" destId="{665CA5F4-FFF7-4A53-AA2A-159262293C07}" srcOrd="1" destOrd="0" presId="urn:microsoft.com/office/officeart/2018/2/layout/IconVerticalSolidList"/>
    <dgm:cxn modelId="{C98B8DD4-53EA-4084-9920-10A7925836B0}" type="presParOf" srcId="{81463168-1A16-4918-A0E0-9C09AF013C23}" destId="{1356F648-256F-4092-A159-B4A6A9355154}" srcOrd="2" destOrd="0" presId="urn:microsoft.com/office/officeart/2018/2/layout/IconVerticalSolidList"/>
    <dgm:cxn modelId="{CDDAD7CF-5CEA-4EAD-B674-E522B4694244}" type="presParOf" srcId="{1356F648-256F-4092-A159-B4A6A9355154}" destId="{4C949FFB-F347-4FEB-9DBA-8E7DB59E5C4D}" srcOrd="0" destOrd="0" presId="urn:microsoft.com/office/officeart/2018/2/layout/IconVerticalSolidList"/>
    <dgm:cxn modelId="{D8250D59-4D2C-450A-8D74-22EC71E5EF7A}" type="presParOf" srcId="{1356F648-256F-4092-A159-B4A6A9355154}" destId="{D5B7FB9C-04B0-4517-A2F4-4C6711B12FF0}" srcOrd="1" destOrd="0" presId="urn:microsoft.com/office/officeart/2018/2/layout/IconVerticalSolidList"/>
    <dgm:cxn modelId="{6DA0B562-C3D7-4107-9068-C2A8918F19AC}" type="presParOf" srcId="{1356F648-256F-4092-A159-B4A6A9355154}" destId="{5823B510-CB5E-4943-B62E-EAC55CCB82FE}" srcOrd="2" destOrd="0" presId="urn:microsoft.com/office/officeart/2018/2/layout/IconVerticalSolidList"/>
    <dgm:cxn modelId="{31E27C0B-455F-462E-874B-5BBE827920CE}" type="presParOf" srcId="{1356F648-256F-4092-A159-B4A6A9355154}" destId="{46B2A62A-2033-41F0-B75E-7CD382D6411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FF7C6D-6D8A-4995-AB0D-A260A4F12E8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E9283AA-8A16-4B0D-9195-5FF977496BDE}">
      <dgm:prSet/>
      <dgm:spPr/>
      <dgm:t>
        <a:bodyPr/>
        <a:lstStyle/>
        <a:p>
          <a:pPr>
            <a:lnSpc>
              <a:spcPct val="100000"/>
            </a:lnSpc>
          </a:pPr>
          <a:r>
            <a:rPr lang="en-US"/>
            <a:t>The cleaned dataset was stored on Google Cloud Platform (GCP), with a new project called ADTA5240FPMG, and a storage bucket set up to hold the data.</a:t>
          </a:r>
        </a:p>
      </dgm:t>
    </dgm:pt>
    <dgm:pt modelId="{C7F45B93-5392-4A7D-BE43-3F0248984674}" type="parTrans" cxnId="{FABD540F-4A69-4510-B3F9-4A33A94356FC}">
      <dgm:prSet/>
      <dgm:spPr/>
      <dgm:t>
        <a:bodyPr/>
        <a:lstStyle/>
        <a:p>
          <a:endParaRPr lang="en-US"/>
        </a:p>
      </dgm:t>
    </dgm:pt>
    <dgm:pt modelId="{F5C7DD53-C716-4C85-B038-628F0DE395EC}" type="sibTrans" cxnId="{FABD540F-4A69-4510-B3F9-4A33A94356FC}">
      <dgm:prSet/>
      <dgm:spPr/>
      <dgm:t>
        <a:bodyPr/>
        <a:lstStyle/>
        <a:p>
          <a:pPr>
            <a:lnSpc>
              <a:spcPct val="100000"/>
            </a:lnSpc>
          </a:pPr>
          <a:endParaRPr lang="en-US"/>
        </a:p>
      </dgm:t>
    </dgm:pt>
    <dgm:pt modelId="{5F579CC4-E102-41BE-BDCC-783A4278284F}">
      <dgm:prSet/>
      <dgm:spPr/>
      <dgm:t>
        <a:bodyPr/>
        <a:lstStyle/>
        <a:p>
          <a:pPr>
            <a:lnSpc>
              <a:spcPct val="100000"/>
            </a:lnSpc>
          </a:pPr>
          <a:r>
            <a:rPr lang="en-US"/>
            <a:t>Configured access permissions for users or services that need to interact with the dataset.</a:t>
          </a:r>
        </a:p>
      </dgm:t>
    </dgm:pt>
    <dgm:pt modelId="{F077B6E2-E217-4CA8-8D4B-A0609DC19B5D}" type="parTrans" cxnId="{AAEDE1E9-1288-454A-A8B7-77C90D4D6C6B}">
      <dgm:prSet/>
      <dgm:spPr/>
      <dgm:t>
        <a:bodyPr/>
        <a:lstStyle/>
        <a:p>
          <a:endParaRPr lang="en-US"/>
        </a:p>
      </dgm:t>
    </dgm:pt>
    <dgm:pt modelId="{4BF83BB4-6138-4DE4-BB79-66041381AB76}" type="sibTrans" cxnId="{AAEDE1E9-1288-454A-A8B7-77C90D4D6C6B}">
      <dgm:prSet/>
      <dgm:spPr/>
      <dgm:t>
        <a:bodyPr/>
        <a:lstStyle/>
        <a:p>
          <a:endParaRPr lang="en-US"/>
        </a:p>
      </dgm:t>
    </dgm:pt>
    <dgm:pt modelId="{339B4218-B1F7-4321-BDDB-220493588DFD}" type="pres">
      <dgm:prSet presAssocID="{99FF7C6D-6D8A-4995-AB0D-A260A4F12E83}" presName="root" presStyleCnt="0">
        <dgm:presLayoutVars>
          <dgm:dir/>
          <dgm:resizeHandles val="exact"/>
        </dgm:presLayoutVars>
      </dgm:prSet>
      <dgm:spPr/>
    </dgm:pt>
    <dgm:pt modelId="{A5990624-5F5E-43E9-9E03-7D3A4DA74755}" type="pres">
      <dgm:prSet presAssocID="{99FF7C6D-6D8A-4995-AB0D-A260A4F12E83}" presName="container" presStyleCnt="0">
        <dgm:presLayoutVars>
          <dgm:dir/>
          <dgm:resizeHandles val="exact"/>
        </dgm:presLayoutVars>
      </dgm:prSet>
      <dgm:spPr/>
    </dgm:pt>
    <dgm:pt modelId="{10EF5786-B1E2-4286-95CF-539DAB3D5479}" type="pres">
      <dgm:prSet presAssocID="{AE9283AA-8A16-4B0D-9195-5FF977496BDE}" presName="compNode" presStyleCnt="0"/>
      <dgm:spPr/>
    </dgm:pt>
    <dgm:pt modelId="{8982710B-334F-4FE3-BE7E-86F219EC4F7A}" type="pres">
      <dgm:prSet presAssocID="{AE9283AA-8A16-4B0D-9195-5FF977496BDE}" presName="iconBgRect" presStyleLbl="bgShp" presStyleIdx="0" presStyleCnt="2"/>
      <dgm:spPr/>
    </dgm:pt>
    <dgm:pt modelId="{13A144D3-FFF3-419F-B3E9-BA0B70C57F0D}" type="pres">
      <dgm:prSet presAssocID="{AE9283AA-8A16-4B0D-9195-5FF977496B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2570D7E-5DE8-4865-9078-DBFE931D10DB}" type="pres">
      <dgm:prSet presAssocID="{AE9283AA-8A16-4B0D-9195-5FF977496BDE}" presName="spaceRect" presStyleCnt="0"/>
      <dgm:spPr/>
    </dgm:pt>
    <dgm:pt modelId="{C38B154A-16E4-4966-93FB-71C4855D452F}" type="pres">
      <dgm:prSet presAssocID="{AE9283AA-8A16-4B0D-9195-5FF977496BDE}" presName="textRect" presStyleLbl="revTx" presStyleIdx="0" presStyleCnt="2">
        <dgm:presLayoutVars>
          <dgm:chMax val="1"/>
          <dgm:chPref val="1"/>
        </dgm:presLayoutVars>
      </dgm:prSet>
      <dgm:spPr/>
    </dgm:pt>
    <dgm:pt modelId="{AD830E87-E0DF-48FF-8286-1F9FF2447BCD}" type="pres">
      <dgm:prSet presAssocID="{F5C7DD53-C716-4C85-B038-628F0DE395EC}" presName="sibTrans" presStyleLbl="sibTrans2D1" presStyleIdx="0" presStyleCnt="0"/>
      <dgm:spPr/>
    </dgm:pt>
    <dgm:pt modelId="{C7516260-25A1-41DA-8BB8-947E0A24ADA5}" type="pres">
      <dgm:prSet presAssocID="{5F579CC4-E102-41BE-BDCC-783A4278284F}" presName="compNode" presStyleCnt="0"/>
      <dgm:spPr/>
    </dgm:pt>
    <dgm:pt modelId="{E67A904A-5845-4595-B6CE-4B332BC135D5}" type="pres">
      <dgm:prSet presAssocID="{5F579CC4-E102-41BE-BDCC-783A4278284F}" presName="iconBgRect" presStyleLbl="bgShp" presStyleIdx="1" presStyleCnt="2"/>
      <dgm:spPr/>
    </dgm:pt>
    <dgm:pt modelId="{3B360949-0490-4DEB-9713-A63A1754362F}" type="pres">
      <dgm:prSet presAssocID="{5F579CC4-E102-41BE-BDCC-783A427828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637786F-4710-4ED6-937D-756DFC83819C}" type="pres">
      <dgm:prSet presAssocID="{5F579CC4-E102-41BE-BDCC-783A4278284F}" presName="spaceRect" presStyleCnt="0"/>
      <dgm:spPr/>
    </dgm:pt>
    <dgm:pt modelId="{D06244FD-6A2D-4879-A45F-EE0DE0781BF4}" type="pres">
      <dgm:prSet presAssocID="{5F579CC4-E102-41BE-BDCC-783A4278284F}" presName="textRect" presStyleLbl="revTx" presStyleIdx="1" presStyleCnt="2">
        <dgm:presLayoutVars>
          <dgm:chMax val="1"/>
          <dgm:chPref val="1"/>
        </dgm:presLayoutVars>
      </dgm:prSet>
      <dgm:spPr/>
    </dgm:pt>
  </dgm:ptLst>
  <dgm:cxnLst>
    <dgm:cxn modelId="{FABD540F-4A69-4510-B3F9-4A33A94356FC}" srcId="{99FF7C6D-6D8A-4995-AB0D-A260A4F12E83}" destId="{AE9283AA-8A16-4B0D-9195-5FF977496BDE}" srcOrd="0" destOrd="0" parTransId="{C7F45B93-5392-4A7D-BE43-3F0248984674}" sibTransId="{F5C7DD53-C716-4C85-B038-628F0DE395EC}"/>
    <dgm:cxn modelId="{82594753-E2B1-467C-AC47-617411DFD3F5}" type="presOf" srcId="{F5C7DD53-C716-4C85-B038-628F0DE395EC}" destId="{AD830E87-E0DF-48FF-8286-1F9FF2447BCD}" srcOrd="0" destOrd="0" presId="urn:microsoft.com/office/officeart/2018/2/layout/IconCircleList"/>
    <dgm:cxn modelId="{154C2D56-C963-4D3E-81FF-91E3531BF383}" type="presOf" srcId="{5F579CC4-E102-41BE-BDCC-783A4278284F}" destId="{D06244FD-6A2D-4879-A45F-EE0DE0781BF4}" srcOrd="0" destOrd="0" presId="urn:microsoft.com/office/officeart/2018/2/layout/IconCircleList"/>
    <dgm:cxn modelId="{6F2A1292-5C8E-491C-8829-2FA049EED98F}" type="presOf" srcId="{99FF7C6D-6D8A-4995-AB0D-A260A4F12E83}" destId="{339B4218-B1F7-4321-BDDB-220493588DFD}" srcOrd="0" destOrd="0" presId="urn:microsoft.com/office/officeart/2018/2/layout/IconCircleList"/>
    <dgm:cxn modelId="{AAEDE1E9-1288-454A-A8B7-77C90D4D6C6B}" srcId="{99FF7C6D-6D8A-4995-AB0D-A260A4F12E83}" destId="{5F579CC4-E102-41BE-BDCC-783A4278284F}" srcOrd="1" destOrd="0" parTransId="{F077B6E2-E217-4CA8-8D4B-A0609DC19B5D}" sibTransId="{4BF83BB4-6138-4DE4-BB79-66041381AB76}"/>
    <dgm:cxn modelId="{6271EEF2-3CA9-4A15-A856-F755674D04DF}" type="presOf" srcId="{AE9283AA-8A16-4B0D-9195-5FF977496BDE}" destId="{C38B154A-16E4-4966-93FB-71C4855D452F}" srcOrd="0" destOrd="0" presId="urn:microsoft.com/office/officeart/2018/2/layout/IconCircleList"/>
    <dgm:cxn modelId="{FE36BC49-1B4E-4A85-9FD1-B274B6DE240D}" type="presParOf" srcId="{339B4218-B1F7-4321-BDDB-220493588DFD}" destId="{A5990624-5F5E-43E9-9E03-7D3A4DA74755}" srcOrd="0" destOrd="0" presId="urn:microsoft.com/office/officeart/2018/2/layout/IconCircleList"/>
    <dgm:cxn modelId="{1F8EA254-3819-44AB-A6A3-029D1D37BB87}" type="presParOf" srcId="{A5990624-5F5E-43E9-9E03-7D3A4DA74755}" destId="{10EF5786-B1E2-4286-95CF-539DAB3D5479}" srcOrd="0" destOrd="0" presId="urn:microsoft.com/office/officeart/2018/2/layout/IconCircleList"/>
    <dgm:cxn modelId="{1A0156B2-D61B-45AF-89E9-5276A36ABAF1}" type="presParOf" srcId="{10EF5786-B1E2-4286-95CF-539DAB3D5479}" destId="{8982710B-334F-4FE3-BE7E-86F219EC4F7A}" srcOrd="0" destOrd="0" presId="urn:microsoft.com/office/officeart/2018/2/layout/IconCircleList"/>
    <dgm:cxn modelId="{3E9B31C5-FBEF-410C-8218-473832B72497}" type="presParOf" srcId="{10EF5786-B1E2-4286-95CF-539DAB3D5479}" destId="{13A144D3-FFF3-419F-B3E9-BA0B70C57F0D}" srcOrd="1" destOrd="0" presId="urn:microsoft.com/office/officeart/2018/2/layout/IconCircleList"/>
    <dgm:cxn modelId="{523C22F3-42FA-4ADF-8108-B668A9D19123}" type="presParOf" srcId="{10EF5786-B1E2-4286-95CF-539DAB3D5479}" destId="{52570D7E-5DE8-4865-9078-DBFE931D10DB}" srcOrd="2" destOrd="0" presId="urn:microsoft.com/office/officeart/2018/2/layout/IconCircleList"/>
    <dgm:cxn modelId="{D634ACFE-C225-4752-8A6A-46A6460071EB}" type="presParOf" srcId="{10EF5786-B1E2-4286-95CF-539DAB3D5479}" destId="{C38B154A-16E4-4966-93FB-71C4855D452F}" srcOrd="3" destOrd="0" presId="urn:microsoft.com/office/officeart/2018/2/layout/IconCircleList"/>
    <dgm:cxn modelId="{316F3EAF-8557-4376-B466-4FDB0680FBA9}" type="presParOf" srcId="{A5990624-5F5E-43E9-9E03-7D3A4DA74755}" destId="{AD830E87-E0DF-48FF-8286-1F9FF2447BCD}" srcOrd="1" destOrd="0" presId="urn:microsoft.com/office/officeart/2018/2/layout/IconCircleList"/>
    <dgm:cxn modelId="{BA339C0D-F9EE-4109-9A56-1C7CCD872779}" type="presParOf" srcId="{A5990624-5F5E-43E9-9E03-7D3A4DA74755}" destId="{C7516260-25A1-41DA-8BB8-947E0A24ADA5}" srcOrd="2" destOrd="0" presId="urn:microsoft.com/office/officeart/2018/2/layout/IconCircleList"/>
    <dgm:cxn modelId="{3B88D541-611A-47B5-9A84-743B3B2A603E}" type="presParOf" srcId="{C7516260-25A1-41DA-8BB8-947E0A24ADA5}" destId="{E67A904A-5845-4595-B6CE-4B332BC135D5}" srcOrd="0" destOrd="0" presId="urn:microsoft.com/office/officeart/2018/2/layout/IconCircleList"/>
    <dgm:cxn modelId="{53BA6EE6-8D19-4825-B6FB-8B5FD2CD34FB}" type="presParOf" srcId="{C7516260-25A1-41DA-8BB8-947E0A24ADA5}" destId="{3B360949-0490-4DEB-9713-A63A1754362F}" srcOrd="1" destOrd="0" presId="urn:microsoft.com/office/officeart/2018/2/layout/IconCircleList"/>
    <dgm:cxn modelId="{BAE19990-619E-48FB-80EF-1F66274A910C}" type="presParOf" srcId="{C7516260-25A1-41DA-8BB8-947E0A24ADA5}" destId="{7637786F-4710-4ED6-937D-756DFC83819C}" srcOrd="2" destOrd="0" presId="urn:microsoft.com/office/officeart/2018/2/layout/IconCircleList"/>
    <dgm:cxn modelId="{2A8E5C94-1C34-4FD3-88E8-8DFB4182AC14}" type="presParOf" srcId="{C7516260-25A1-41DA-8BB8-947E0A24ADA5}" destId="{D06244FD-6A2D-4879-A45F-EE0DE0781B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372741-7211-44A5-B7A8-6C157B8DFDF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A6E8E97-161C-41D9-B4A5-A7D432343C1F}">
      <dgm:prSet/>
      <dgm:spPr/>
      <dgm:t>
        <a:bodyPr/>
        <a:lstStyle/>
        <a:p>
          <a:r>
            <a:rPr lang="en-US"/>
            <a:t>The data was uploaded to BigQuery on Google Cloud Platform (GCP), where we used SQL commands to analyze the dataset and uncover insights.</a:t>
          </a:r>
        </a:p>
      </dgm:t>
    </dgm:pt>
    <dgm:pt modelId="{F5A3C08C-4A46-410E-9817-25A60EDA3DC6}" type="parTrans" cxnId="{2583E27D-1E32-4A9B-820B-34319CF08AE0}">
      <dgm:prSet/>
      <dgm:spPr/>
      <dgm:t>
        <a:bodyPr/>
        <a:lstStyle/>
        <a:p>
          <a:endParaRPr lang="en-US"/>
        </a:p>
      </dgm:t>
    </dgm:pt>
    <dgm:pt modelId="{DF13C9FF-E8B8-4F9C-A7AD-6C62DE2DAB42}" type="sibTrans" cxnId="{2583E27D-1E32-4A9B-820B-34319CF08AE0}">
      <dgm:prSet/>
      <dgm:spPr/>
      <dgm:t>
        <a:bodyPr/>
        <a:lstStyle/>
        <a:p>
          <a:endParaRPr lang="en-US"/>
        </a:p>
      </dgm:t>
    </dgm:pt>
    <dgm:pt modelId="{37F978E4-87C4-4929-9C37-DE2B2EF022A6}">
      <dgm:prSet/>
      <dgm:spPr/>
      <dgm:t>
        <a:bodyPr/>
        <a:lstStyle/>
        <a:p>
          <a:r>
            <a:rPr lang="en-US" dirty="0"/>
            <a:t>Our analysis involved running queries to pinpoint the prime accident spots, determining daily accident counts, categorizing victim age groups, and assessing accident rates based on gender and location.</a:t>
          </a:r>
        </a:p>
      </dgm:t>
    </dgm:pt>
    <dgm:pt modelId="{510610E0-BBDD-4A63-AA3A-7DB1124848A7}" type="parTrans" cxnId="{CED1BC63-C7F1-48A0-AA0B-440896E7FC67}">
      <dgm:prSet/>
      <dgm:spPr/>
      <dgm:t>
        <a:bodyPr/>
        <a:lstStyle/>
        <a:p>
          <a:endParaRPr lang="en-US"/>
        </a:p>
      </dgm:t>
    </dgm:pt>
    <dgm:pt modelId="{7D2F03A6-6F26-481B-BF02-F9E64AEFC191}" type="sibTrans" cxnId="{CED1BC63-C7F1-48A0-AA0B-440896E7FC67}">
      <dgm:prSet/>
      <dgm:spPr/>
      <dgm:t>
        <a:bodyPr/>
        <a:lstStyle/>
        <a:p>
          <a:endParaRPr lang="en-US"/>
        </a:p>
      </dgm:t>
    </dgm:pt>
    <dgm:pt modelId="{307598CE-682D-41E2-9E3F-695A129A9E0D}" type="pres">
      <dgm:prSet presAssocID="{51372741-7211-44A5-B7A8-6C157B8DFDF3}" presName="root" presStyleCnt="0">
        <dgm:presLayoutVars>
          <dgm:dir/>
          <dgm:resizeHandles val="exact"/>
        </dgm:presLayoutVars>
      </dgm:prSet>
      <dgm:spPr/>
    </dgm:pt>
    <dgm:pt modelId="{00FCB857-1FD3-4622-952F-D10240C28818}" type="pres">
      <dgm:prSet presAssocID="{2A6E8E97-161C-41D9-B4A5-A7D432343C1F}" presName="compNode" presStyleCnt="0"/>
      <dgm:spPr/>
    </dgm:pt>
    <dgm:pt modelId="{1F884C1E-D5C2-4C5D-8669-76341DD4F914}" type="pres">
      <dgm:prSet presAssocID="{2A6E8E97-161C-41D9-B4A5-A7D432343C1F}" presName="bgRect" presStyleLbl="bgShp" presStyleIdx="0" presStyleCnt="2"/>
      <dgm:spPr/>
    </dgm:pt>
    <dgm:pt modelId="{079920DF-0583-4A6D-A798-AA0150146DAD}" type="pres">
      <dgm:prSet presAssocID="{2A6E8E97-161C-41D9-B4A5-A7D432343C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bow"/>
        </a:ext>
      </dgm:extLst>
    </dgm:pt>
    <dgm:pt modelId="{BB0CFBA1-3409-4186-817D-8B1A996CF82A}" type="pres">
      <dgm:prSet presAssocID="{2A6E8E97-161C-41D9-B4A5-A7D432343C1F}" presName="spaceRect" presStyleCnt="0"/>
      <dgm:spPr/>
    </dgm:pt>
    <dgm:pt modelId="{3CF01011-E393-4EBD-BB53-E49ADCBDD434}" type="pres">
      <dgm:prSet presAssocID="{2A6E8E97-161C-41D9-B4A5-A7D432343C1F}" presName="parTx" presStyleLbl="revTx" presStyleIdx="0" presStyleCnt="2">
        <dgm:presLayoutVars>
          <dgm:chMax val="0"/>
          <dgm:chPref val="0"/>
        </dgm:presLayoutVars>
      </dgm:prSet>
      <dgm:spPr/>
    </dgm:pt>
    <dgm:pt modelId="{36E9A1C5-3E29-4056-AFEB-F21FBDD3CF5B}" type="pres">
      <dgm:prSet presAssocID="{DF13C9FF-E8B8-4F9C-A7AD-6C62DE2DAB42}" presName="sibTrans" presStyleCnt="0"/>
      <dgm:spPr/>
    </dgm:pt>
    <dgm:pt modelId="{8E8C73B9-2144-4094-99B4-F7D1ADECA1E3}" type="pres">
      <dgm:prSet presAssocID="{37F978E4-87C4-4929-9C37-DE2B2EF022A6}" presName="compNode" presStyleCnt="0"/>
      <dgm:spPr/>
    </dgm:pt>
    <dgm:pt modelId="{066BB456-9C5A-4B48-9653-7C5938476618}" type="pres">
      <dgm:prSet presAssocID="{37F978E4-87C4-4929-9C37-DE2B2EF022A6}" presName="bgRect" presStyleLbl="bgShp" presStyleIdx="1" presStyleCnt="2"/>
      <dgm:spPr/>
    </dgm:pt>
    <dgm:pt modelId="{C3B5EFF8-18CA-44E2-894C-04267D0B6334}" type="pres">
      <dgm:prSet presAssocID="{37F978E4-87C4-4929-9C37-DE2B2EF022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AE6B36D-6477-483A-80CB-9655EEF6AA9A}" type="pres">
      <dgm:prSet presAssocID="{37F978E4-87C4-4929-9C37-DE2B2EF022A6}" presName="spaceRect" presStyleCnt="0"/>
      <dgm:spPr/>
    </dgm:pt>
    <dgm:pt modelId="{5B51DF9F-4D4F-4A66-8E99-8D24D13459C3}" type="pres">
      <dgm:prSet presAssocID="{37F978E4-87C4-4929-9C37-DE2B2EF022A6}" presName="parTx" presStyleLbl="revTx" presStyleIdx="1" presStyleCnt="2">
        <dgm:presLayoutVars>
          <dgm:chMax val="0"/>
          <dgm:chPref val="0"/>
        </dgm:presLayoutVars>
      </dgm:prSet>
      <dgm:spPr/>
    </dgm:pt>
  </dgm:ptLst>
  <dgm:cxnLst>
    <dgm:cxn modelId="{CED1BC63-C7F1-48A0-AA0B-440896E7FC67}" srcId="{51372741-7211-44A5-B7A8-6C157B8DFDF3}" destId="{37F978E4-87C4-4929-9C37-DE2B2EF022A6}" srcOrd="1" destOrd="0" parTransId="{510610E0-BBDD-4A63-AA3A-7DB1124848A7}" sibTransId="{7D2F03A6-6F26-481B-BF02-F9E64AEFC191}"/>
    <dgm:cxn modelId="{A16A2A6A-0F3B-4EAE-B98F-BB7BB64534DE}" type="presOf" srcId="{2A6E8E97-161C-41D9-B4A5-A7D432343C1F}" destId="{3CF01011-E393-4EBD-BB53-E49ADCBDD434}" srcOrd="0" destOrd="0" presId="urn:microsoft.com/office/officeart/2018/2/layout/IconVerticalSolidList"/>
    <dgm:cxn modelId="{2583E27D-1E32-4A9B-820B-34319CF08AE0}" srcId="{51372741-7211-44A5-B7A8-6C157B8DFDF3}" destId="{2A6E8E97-161C-41D9-B4A5-A7D432343C1F}" srcOrd="0" destOrd="0" parTransId="{F5A3C08C-4A46-410E-9817-25A60EDA3DC6}" sibTransId="{DF13C9FF-E8B8-4F9C-A7AD-6C62DE2DAB42}"/>
    <dgm:cxn modelId="{8A72CAAE-2F3C-4128-A5D7-7C09054894B1}" type="presOf" srcId="{37F978E4-87C4-4929-9C37-DE2B2EF022A6}" destId="{5B51DF9F-4D4F-4A66-8E99-8D24D13459C3}" srcOrd="0" destOrd="0" presId="urn:microsoft.com/office/officeart/2018/2/layout/IconVerticalSolidList"/>
    <dgm:cxn modelId="{97961DF8-846D-4916-A255-06B745E765DA}" type="presOf" srcId="{51372741-7211-44A5-B7A8-6C157B8DFDF3}" destId="{307598CE-682D-41E2-9E3F-695A129A9E0D}" srcOrd="0" destOrd="0" presId="urn:microsoft.com/office/officeart/2018/2/layout/IconVerticalSolidList"/>
    <dgm:cxn modelId="{3CDC7AF7-00C1-4613-8329-B03C852C33CE}" type="presParOf" srcId="{307598CE-682D-41E2-9E3F-695A129A9E0D}" destId="{00FCB857-1FD3-4622-952F-D10240C28818}" srcOrd="0" destOrd="0" presId="urn:microsoft.com/office/officeart/2018/2/layout/IconVerticalSolidList"/>
    <dgm:cxn modelId="{E66CB9CE-0F47-4FA9-88B9-9A2BEA6FD96F}" type="presParOf" srcId="{00FCB857-1FD3-4622-952F-D10240C28818}" destId="{1F884C1E-D5C2-4C5D-8669-76341DD4F914}" srcOrd="0" destOrd="0" presId="urn:microsoft.com/office/officeart/2018/2/layout/IconVerticalSolidList"/>
    <dgm:cxn modelId="{85A9FF9C-D7E0-48D2-9E0E-274829046152}" type="presParOf" srcId="{00FCB857-1FD3-4622-952F-D10240C28818}" destId="{079920DF-0583-4A6D-A798-AA0150146DAD}" srcOrd="1" destOrd="0" presId="urn:microsoft.com/office/officeart/2018/2/layout/IconVerticalSolidList"/>
    <dgm:cxn modelId="{3EF0074E-C8DC-43A5-92EF-EBD2E32CD96F}" type="presParOf" srcId="{00FCB857-1FD3-4622-952F-D10240C28818}" destId="{BB0CFBA1-3409-4186-817D-8B1A996CF82A}" srcOrd="2" destOrd="0" presId="urn:microsoft.com/office/officeart/2018/2/layout/IconVerticalSolidList"/>
    <dgm:cxn modelId="{95113EDB-973B-45AC-8D6B-B0543A513B27}" type="presParOf" srcId="{00FCB857-1FD3-4622-952F-D10240C28818}" destId="{3CF01011-E393-4EBD-BB53-E49ADCBDD434}" srcOrd="3" destOrd="0" presId="urn:microsoft.com/office/officeart/2018/2/layout/IconVerticalSolidList"/>
    <dgm:cxn modelId="{8B34B2B4-2AB2-45D0-897F-2E07B727F3BA}" type="presParOf" srcId="{307598CE-682D-41E2-9E3F-695A129A9E0D}" destId="{36E9A1C5-3E29-4056-AFEB-F21FBDD3CF5B}" srcOrd="1" destOrd="0" presId="urn:microsoft.com/office/officeart/2018/2/layout/IconVerticalSolidList"/>
    <dgm:cxn modelId="{0B3D35D9-CE84-43B6-AA1B-8D563D488016}" type="presParOf" srcId="{307598CE-682D-41E2-9E3F-695A129A9E0D}" destId="{8E8C73B9-2144-4094-99B4-F7D1ADECA1E3}" srcOrd="2" destOrd="0" presId="urn:microsoft.com/office/officeart/2018/2/layout/IconVerticalSolidList"/>
    <dgm:cxn modelId="{E212C4A3-BA32-48B4-ACDD-64FE279AF586}" type="presParOf" srcId="{8E8C73B9-2144-4094-99B4-F7D1ADECA1E3}" destId="{066BB456-9C5A-4B48-9653-7C5938476618}" srcOrd="0" destOrd="0" presId="urn:microsoft.com/office/officeart/2018/2/layout/IconVerticalSolidList"/>
    <dgm:cxn modelId="{B9A9EC97-78F5-49E1-8655-0EA794DF6197}" type="presParOf" srcId="{8E8C73B9-2144-4094-99B4-F7D1ADECA1E3}" destId="{C3B5EFF8-18CA-44E2-894C-04267D0B6334}" srcOrd="1" destOrd="0" presId="urn:microsoft.com/office/officeart/2018/2/layout/IconVerticalSolidList"/>
    <dgm:cxn modelId="{AE5A14AD-02D9-49A7-ADFF-9A581E5B091E}" type="presParOf" srcId="{8E8C73B9-2144-4094-99B4-F7D1ADECA1E3}" destId="{2AE6B36D-6477-483A-80CB-9655EEF6AA9A}" srcOrd="2" destOrd="0" presId="urn:microsoft.com/office/officeart/2018/2/layout/IconVerticalSolidList"/>
    <dgm:cxn modelId="{27633F6D-7B7F-4E8F-A987-DE820F30B199}" type="presParOf" srcId="{8E8C73B9-2144-4094-99B4-F7D1ADECA1E3}" destId="{5B51DF9F-4D4F-4A66-8E99-8D24D13459C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B133BA-E8BA-4DED-A6DD-7439A71EB7C4}"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75D7D421-F5F9-4B32-AB3F-10239DD3C81B}">
      <dgm:prSet/>
      <dgm:spPr/>
      <dgm:t>
        <a:bodyPr/>
        <a:lstStyle/>
        <a:p>
          <a:r>
            <a:rPr lang="en-US"/>
            <a:t>Criminology research indicates that males typically commit more crimes than females. So, if our data aligns with this trend, we might observe consistently higher crime counts in the "M" category compared to "F" across most areas.</a:t>
          </a:r>
        </a:p>
      </dgm:t>
    </dgm:pt>
    <dgm:pt modelId="{D2276B04-6267-48D9-9878-D60D6327E1A9}" type="parTrans" cxnId="{28F24500-D98D-4D95-9365-C86FEC5F627B}">
      <dgm:prSet/>
      <dgm:spPr/>
      <dgm:t>
        <a:bodyPr/>
        <a:lstStyle/>
        <a:p>
          <a:endParaRPr lang="en-US"/>
        </a:p>
      </dgm:t>
    </dgm:pt>
    <dgm:pt modelId="{01DB6882-11A9-44A2-B7E4-66C0BDE7DBAF}" type="sibTrans" cxnId="{28F24500-D98D-4D95-9365-C86FEC5F627B}">
      <dgm:prSet/>
      <dgm:spPr/>
      <dgm:t>
        <a:bodyPr/>
        <a:lstStyle/>
        <a:p>
          <a:endParaRPr lang="en-US"/>
        </a:p>
      </dgm:t>
    </dgm:pt>
    <dgm:pt modelId="{61478B14-8703-4C46-B73D-C08015245BF9}">
      <dgm:prSet/>
      <dgm:spPr/>
      <dgm:t>
        <a:bodyPr/>
        <a:lstStyle/>
        <a:p>
          <a:r>
            <a:rPr lang="en-US"/>
            <a:t>Certain areas may consistently exhibit higher overall crime rates, regardless of gender. These areas could merit further investigation to understand potential contributing factors such as poverty, unemployment, or gang activity.</a:t>
          </a:r>
        </a:p>
      </dgm:t>
    </dgm:pt>
    <dgm:pt modelId="{B47B8D85-DBFC-4862-895A-742047F48C70}" type="parTrans" cxnId="{EF8A5A97-F083-4DA5-881D-416DCD18AE69}">
      <dgm:prSet/>
      <dgm:spPr/>
      <dgm:t>
        <a:bodyPr/>
        <a:lstStyle/>
        <a:p>
          <a:endParaRPr lang="en-US"/>
        </a:p>
      </dgm:t>
    </dgm:pt>
    <dgm:pt modelId="{6D601858-9A6E-4074-8634-19CCFA27CE23}" type="sibTrans" cxnId="{EF8A5A97-F083-4DA5-881D-416DCD18AE69}">
      <dgm:prSet/>
      <dgm:spPr/>
      <dgm:t>
        <a:bodyPr/>
        <a:lstStyle/>
        <a:p>
          <a:endParaRPr lang="en-US"/>
        </a:p>
      </dgm:t>
    </dgm:pt>
    <dgm:pt modelId="{4EE46563-D1A9-4E72-84BD-93CE584FCD1A}">
      <dgm:prSet/>
      <dgm:spPr/>
      <dgm:t>
        <a:bodyPr/>
        <a:lstStyle/>
        <a:p>
          <a:r>
            <a:rPr lang="en-US"/>
            <a:t>Additionally, variations in crime rates among different areas might suggest disparities in socio-economic conditions or law enforcement efforts, highlighting the need for targeted interventions tailored to each locality.</a:t>
          </a:r>
        </a:p>
      </dgm:t>
    </dgm:pt>
    <dgm:pt modelId="{B440AE25-4CAB-4449-BEA3-3CEFD4CC8E3A}" type="parTrans" cxnId="{55C362D2-6E8B-47D6-BD73-A011D705FCCA}">
      <dgm:prSet/>
      <dgm:spPr/>
      <dgm:t>
        <a:bodyPr/>
        <a:lstStyle/>
        <a:p>
          <a:endParaRPr lang="en-US"/>
        </a:p>
      </dgm:t>
    </dgm:pt>
    <dgm:pt modelId="{56133D9F-21CD-4724-9A25-A983F75275FB}" type="sibTrans" cxnId="{55C362D2-6E8B-47D6-BD73-A011D705FCCA}">
      <dgm:prSet/>
      <dgm:spPr/>
      <dgm:t>
        <a:bodyPr/>
        <a:lstStyle/>
        <a:p>
          <a:endParaRPr lang="en-US"/>
        </a:p>
      </dgm:t>
    </dgm:pt>
    <dgm:pt modelId="{21043939-2892-4C3D-ACB6-7F0DC04BEE52}">
      <dgm:prSet/>
      <dgm:spPr/>
      <dgm:t>
        <a:bodyPr/>
        <a:lstStyle/>
        <a:p>
          <a:r>
            <a:rPr lang="en-US"/>
            <a:t>Analyzing gender-specific crime patterns alongside area-specific trends can provide a comprehensive understanding of the factors influencing criminal behavior, guiding policymakers in formulating effective crime prevention strategies.</a:t>
          </a:r>
        </a:p>
      </dgm:t>
    </dgm:pt>
    <dgm:pt modelId="{6CE29975-8C6E-4A7C-A2BD-78D43D2F6306}" type="parTrans" cxnId="{12293162-D720-4E7F-8F20-614CB900A431}">
      <dgm:prSet/>
      <dgm:spPr/>
      <dgm:t>
        <a:bodyPr/>
        <a:lstStyle/>
        <a:p>
          <a:endParaRPr lang="en-US"/>
        </a:p>
      </dgm:t>
    </dgm:pt>
    <dgm:pt modelId="{F01AE665-3945-4B86-A3C4-A511859A78F1}" type="sibTrans" cxnId="{12293162-D720-4E7F-8F20-614CB900A431}">
      <dgm:prSet/>
      <dgm:spPr/>
      <dgm:t>
        <a:bodyPr/>
        <a:lstStyle/>
        <a:p>
          <a:endParaRPr lang="en-US"/>
        </a:p>
      </dgm:t>
    </dgm:pt>
    <dgm:pt modelId="{679B3F15-57EE-4986-A60B-4C40C431F751}" type="pres">
      <dgm:prSet presAssocID="{8CB133BA-E8BA-4DED-A6DD-7439A71EB7C4}" presName="vert0" presStyleCnt="0">
        <dgm:presLayoutVars>
          <dgm:dir/>
          <dgm:animOne val="branch"/>
          <dgm:animLvl val="lvl"/>
        </dgm:presLayoutVars>
      </dgm:prSet>
      <dgm:spPr/>
    </dgm:pt>
    <dgm:pt modelId="{2FAF5517-5BE3-424A-A610-2F58F678C6E5}" type="pres">
      <dgm:prSet presAssocID="{75D7D421-F5F9-4B32-AB3F-10239DD3C81B}" presName="thickLine" presStyleLbl="alignNode1" presStyleIdx="0" presStyleCnt="4"/>
      <dgm:spPr/>
    </dgm:pt>
    <dgm:pt modelId="{2C2F2789-282B-4AE9-BAB7-60941E10695E}" type="pres">
      <dgm:prSet presAssocID="{75D7D421-F5F9-4B32-AB3F-10239DD3C81B}" presName="horz1" presStyleCnt="0"/>
      <dgm:spPr/>
    </dgm:pt>
    <dgm:pt modelId="{9C8272A2-D3A9-4624-8533-E77EE8B5F4B4}" type="pres">
      <dgm:prSet presAssocID="{75D7D421-F5F9-4B32-AB3F-10239DD3C81B}" presName="tx1" presStyleLbl="revTx" presStyleIdx="0" presStyleCnt="4"/>
      <dgm:spPr/>
    </dgm:pt>
    <dgm:pt modelId="{C101B793-3DBD-4777-99DE-55A8D2C78393}" type="pres">
      <dgm:prSet presAssocID="{75D7D421-F5F9-4B32-AB3F-10239DD3C81B}" presName="vert1" presStyleCnt="0"/>
      <dgm:spPr/>
    </dgm:pt>
    <dgm:pt modelId="{FC40DC58-7336-4ACA-A626-CAF5655CCECD}" type="pres">
      <dgm:prSet presAssocID="{61478B14-8703-4C46-B73D-C08015245BF9}" presName="thickLine" presStyleLbl="alignNode1" presStyleIdx="1" presStyleCnt="4"/>
      <dgm:spPr/>
    </dgm:pt>
    <dgm:pt modelId="{237BCB06-7C74-4AD8-BDE7-4AE42E51FA76}" type="pres">
      <dgm:prSet presAssocID="{61478B14-8703-4C46-B73D-C08015245BF9}" presName="horz1" presStyleCnt="0"/>
      <dgm:spPr/>
    </dgm:pt>
    <dgm:pt modelId="{1FF8EDA2-1A36-476C-A3CA-8671325CD0D1}" type="pres">
      <dgm:prSet presAssocID="{61478B14-8703-4C46-B73D-C08015245BF9}" presName="tx1" presStyleLbl="revTx" presStyleIdx="1" presStyleCnt="4"/>
      <dgm:spPr/>
    </dgm:pt>
    <dgm:pt modelId="{70E558B7-EDB1-44B2-8ED5-FAEFB2B2ACC7}" type="pres">
      <dgm:prSet presAssocID="{61478B14-8703-4C46-B73D-C08015245BF9}" presName="vert1" presStyleCnt="0"/>
      <dgm:spPr/>
    </dgm:pt>
    <dgm:pt modelId="{B778683E-D7D9-4A38-9D5F-FC6C62147099}" type="pres">
      <dgm:prSet presAssocID="{4EE46563-D1A9-4E72-84BD-93CE584FCD1A}" presName="thickLine" presStyleLbl="alignNode1" presStyleIdx="2" presStyleCnt="4"/>
      <dgm:spPr/>
    </dgm:pt>
    <dgm:pt modelId="{3311ADD6-26D5-4B9D-AF73-6DD80DAABE68}" type="pres">
      <dgm:prSet presAssocID="{4EE46563-D1A9-4E72-84BD-93CE584FCD1A}" presName="horz1" presStyleCnt="0"/>
      <dgm:spPr/>
    </dgm:pt>
    <dgm:pt modelId="{5CEDF129-CF4A-4832-947D-EAAC5FFE1DFD}" type="pres">
      <dgm:prSet presAssocID="{4EE46563-D1A9-4E72-84BD-93CE584FCD1A}" presName="tx1" presStyleLbl="revTx" presStyleIdx="2" presStyleCnt="4"/>
      <dgm:spPr/>
    </dgm:pt>
    <dgm:pt modelId="{35B4863F-A117-4F84-B574-151015A6E933}" type="pres">
      <dgm:prSet presAssocID="{4EE46563-D1A9-4E72-84BD-93CE584FCD1A}" presName="vert1" presStyleCnt="0"/>
      <dgm:spPr/>
    </dgm:pt>
    <dgm:pt modelId="{46095AC9-C817-4DA0-9C55-65EC7B7909C2}" type="pres">
      <dgm:prSet presAssocID="{21043939-2892-4C3D-ACB6-7F0DC04BEE52}" presName="thickLine" presStyleLbl="alignNode1" presStyleIdx="3" presStyleCnt="4"/>
      <dgm:spPr/>
    </dgm:pt>
    <dgm:pt modelId="{70873FC1-11AD-498D-92D9-E02EEAC2E445}" type="pres">
      <dgm:prSet presAssocID="{21043939-2892-4C3D-ACB6-7F0DC04BEE52}" presName="horz1" presStyleCnt="0"/>
      <dgm:spPr/>
    </dgm:pt>
    <dgm:pt modelId="{51CFC1A9-E5E2-46B4-B994-11E9472C641D}" type="pres">
      <dgm:prSet presAssocID="{21043939-2892-4C3D-ACB6-7F0DC04BEE52}" presName="tx1" presStyleLbl="revTx" presStyleIdx="3" presStyleCnt="4"/>
      <dgm:spPr/>
    </dgm:pt>
    <dgm:pt modelId="{3291481F-1E9A-43E3-BDC7-5ACB1139A822}" type="pres">
      <dgm:prSet presAssocID="{21043939-2892-4C3D-ACB6-7F0DC04BEE52}" presName="vert1" presStyleCnt="0"/>
      <dgm:spPr/>
    </dgm:pt>
  </dgm:ptLst>
  <dgm:cxnLst>
    <dgm:cxn modelId="{28F24500-D98D-4D95-9365-C86FEC5F627B}" srcId="{8CB133BA-E8BA-4DED-A6DD-7439A71EB7C4}" destId="{75D7D421-F5F9-4B32-AB3F-10239DD3C81B}" srcOrd="0" destOrd="0" parTransId="{D2276B04-6267-48D9-9878-D60D6327E1A9}" sibTransId="{01DB6882-11A9-44A2-B7E4-66C0BDE7DBAF}"/>
    <dgm:cxn modelId="{0665BD0E-05B6-4CB6-803C-9B0A49E33C14}" type="presOf" srcId="{21043939-2892-4C3D-ACB6-7F0DC04BEE52}" destId="{51CFC1A9-E5E2-46B4-B994-11E9472C641D}" srcOrd="0" destOrd="0" presId="urn:microsoft.com/office/officeart/2008/layout/LinedList"/>
    <dgm:cxn modelId="{F1101661-A7E8-4404-8D63-D5B58C00E7E0}" type="presOf" srcId="{61478B14-8703-4C46-B73D-C08015245BF9}" destId="{1FF8EDA2-1A36-476C-A3CA-8671325CD0D1}" srcOrd="0" destOrd="0" presId="urn:microsoft.com/office/officeart/2008/layout/LinedList"/>
    <dgm:cxn modelId="{12293162-D720-4E7F-8F20-614CB900A431}" srcId="{8CB133BA-E8BA-4DED-A6DD-7439A71EB7C4}" destId="{21043939-2892-4C3D-ACB6-7F0DC04BEE52}" srcOrd="3" destOrd="0" parTransId="{6CE29975-8C6E-4A7C-A2BD-78D43D2F6306}" sibTransId="{F01AE665-3945-4B86-A3C4-A511859A78F1}"/>
    <dgm:cxn modelId="{92121D72-F149-4830-B4B0-87956E080017}" type="presOf" srcId="{4EE46563-D1A9-4E72-84BD-93CE584FCD1A}" destId="{5CEDF129-CF4A-4832-947D-EAAC5FFE1DFD}" srcOrd="0" destOrd="0" presId="urn:microsoft.com/office/officeart/2008/layout/LinedList"/>
    <dgm:cxn modelId="{EF8A5A97-F083-4DA5-881D-416DCD18AE69}" srcId="{8CB133BA-E8BA-4DED-A6DD-7439A71EB7C4}" destId="{61478B14-8703-4C46-B73D-C08015245BF9}" srcOrd="1" destOrd="0" parTransId="{B47B8D85-DBFC-4862-895A-742047F48C70}" sibTransId="{6D601858-9A6E-4074-8634-19CCFA27CE23}"/>
    <dgm:cxn modelId="{BC69C7C0-B384-4AF6-8244-111B1A386BB0}" type="presOf" srcId="{75D7D421-F5F9-4B32-AB3F-10239DD3C81B}" destId="{9C8272A2-D3A9-4624-8533-E77EE8B5F4B4}" srcOrd="0" destOrd="0" presId="urn:microsoft.com/office/officeart/2008/layout/LinedList"/>
    <dgm:cxn modelId="{55C362D2-6E8B-47D6-BD73-A011D705FCCA}" srcId="{8CB133BA-E8BA-4DED-A6DD-7439A71EB7C4}" destId="{4EE46563-D1A9-4E72-84BD-93CE584FCD1A}" srcOrd="2" destOrd="0" parTransId="{B440AE25-4CAB-4449-BEA3-3CEFD4CC8E3A}" sibTransId="{56133D9F-21CD-4724-9A25-A983F75275FB}"/>
    <dgm:cxn modelId="{E89C85ED-EBC8-422C-9BC0-0BDA5357F6E1}" type="presOf" srcId="{8CB133BA-E8BA-4DED-A6DD-7439A71EB7C4}" destId="{679B3F15-57EE-4986-A60B-4C40C431F751}" srcOrd="0" destOrd="0" presId="urn:microsoft.com/office/officeart/2008/layout/LinedList"/>
    <dgm:cxn modelId="{556DAACA-EE29-46C6-AFD4-04735A7AAEE5}" type="presParOf" srcId="{679B3F15-57EE-4986-A60B-4C40C431F751}" destId="{2FAF5517-5BE3-424A-A610-2F58F678C6E5}" srcOrd="0" destOrd="0" presId="urn:microsoft.com/office/officeart/2008/layout/LinedList"/>
    <dgm:cxn modelId="{D6D6C7EE-96E6-407F-8D16-A19C04A0C0A4}" type="presParOf" srcId="{679B3F15-57EE-4986-A60B-4C40C431F751}" destId="{2C2F2789-282B-4AE9-BAB7-60941E10695E}" srcOrd="1" destOrd="0" presId="urn:microsoft.com/office/officeart/2008/layout/LinedList"/>
    <dgm:cxn modelId="{1ABB6755-FB42-4C76-AB61-359AEBB98135}" type="presParOf" srcId="{2C2F2789-282B-4AE9-BAB7-60941E10695E}" destId="{9C8272A2-D3A9-4624-8533-E77EE8B5F4B4}" srcOrd="0" destOrd="0" presId="urn:microsoft.com/office/officeart/2008/layout/LinedList"/>
    <dgm:cxn modelId="{677916B1-E600-43D9-A24B-BA3DE93F7328}" type="presParOf" srcId="{2C2F2789-282B-4AE9-BAB7-60941E10695E}" destId="{C101B793-3DBD-4777-99DE-55A8D2C78393}" srcOrd="1" destOrd="0" presId="urn:microsoft.com/office/officeart/2008/layout/LinedList"/>
    <dgm:cxn modelId="{DE30E4DD-9798-494D-86A5-9CA9FF58B78E}" type="presParOf" srcId="{679B3F15-57EE-4986-A60B-4C40C431F751}" destId="{FC40DC58-7336-4ACA-A626-CAF5655CCECD}" srcOrd="2" destOrd="0" presId="urn:microsoft.com/office/officeart/2008/layout/LinedList"/>
    <dgm:cxn modelId="{F4B9216A-A33F-4B52-AA7A-F0CEFE3EE0F5}" type="presParOf" srcId="{679B3F15-57EE-4986-A60B-4C40C431F751}" destId="{237BCB06-7C74-4AD8-BDE7-4AE42E51FA76}" srcOrd="3" destOrd="0" presId="urn:microsoft.com/office/officeart/2008/layout/LinedList"/>
    <dgm:cxn modelId="{AA862904-E733-4C69-BCC5-2645D20EB619}" type="presParOf" srcId="{237BCB06-7C74-4AD8-BDE7-4AE42E51FA76}" destId="{1FF8EDA2-1A36-476C-A3CA-8671325CD0D1}" srcOrd="0" destOrd="0" presId="urn:microsoft.com/office/officeart/2008/layout/LinedList"/>
    <dgm:cxn modelId="{07AFEB0F-3D8D-438D-ACF2-2C24549A5496}" type="presParOf" srcId="{237BCB06-7C74-4AD8-BDE7-4AE42E51FA76}" destId="{70E558B7-EDB1-44B2-8ED5-FAEFB2B2ACC7}" srcOrd="1" destOrd="0" presId="urn:microsoft.com/office/officeart/2008/layout/LinedList"/>
    <dgm:cxn modelId="{4FDD4B27-7A1D-4A17-8C6C-41254FD830B3}" type="presParOf" srcId="{679B3F15-57EE-4986-A60B-4C40C431F751}" destId="{B778683E-D7D9-4A38-9D5F-FC6C62147099}" srcOrd="4" destOrd="0" presId="urn:microsoft.com/office/officeart/2008/layout/LinedList"/>
    <dgm:cxn modelId="{118853C8-AC43-4C70-B083-5032B6C0F8E8}" type="presParOf" srcId="{679B3F15-57EE-4986-A60B-4C40C431F751}" destId="{3311ADD6-26D5-4B9D-AF73-6DD80DAABE68}" srcOrd="5" destOrd="0" presId="urn:microsoft.com/office/officeart/2008/layout/LinedList"/>
    <dgm:cxn modelId="{D3571656-9E9E-435E-AD15-E8FDD1BACC00}" type="presParOf" srcId="{3311ADD6-26D5-4B9D-AF73-6DD80DAABE68}" destId="{5CEDF129-CF4A-4832-947D-EAAC5FFE1DFD}" srcOrd="0" destOrd="0" presId="urn:microsoft.com/office/officeart/2008/layout/LinedList"/>
    <dgm:cxn modelId="{59DFF354-7588-412B-B973-EE1260C8A956}" type="presParOf" srcId="{3311ADD6-26D5-4B9D-AF73-6DD80DAABE68}" destId="{35B4863F-A117-4F84-B574-151015A6E933}" srcOrd="1" destOrd="0" presId="urn:microsoft.com/office/officeart/2008/layout/LinedList"/>
    <dgm:cxn modelId="{CE1DA95F-132D-4483-8B85-63C207FEA90E}" type="presParOf" srcId="{679B3F15-57EE-4986-A60B-4C40C431F751}" destId="{46095AC9-C817-4DA0-9C55-65EC7B7909C2}" srcOrd="6" destOrd="0" presId="urn:microsoft.com/office/officeart/2008/layout/LinedList"/>
    <dgm:cxn modelId="{A415555F-AAA5-4873-BE7B-5DBCC98A779F}" type="presParOf" srcId="{679B3F15-57EE-4986-A60B-4C40C431F751}" destId="{70873FC1-11AD-498D-92D9-E02EEAC2E445}" srcOrd="7" destOrd="0" presId="urn:microsoft.com/office/officeart/2008/layout/LinedList"/>
    <dgm:cxn modelId="{6FD13310-C38A-4641-B9A7-5EDE85464735}" type="presParOf" srcId="{70873FC1-11AD-498D-92D9-E02EEAC2E445}" destId="{51CFC1A9-E5E2-46B4-B994-11E9472C641D}" srcOrd="0" destOrd="0" presId="urn:microsoft.com/office/officeart/2008/layout/LinedList"/>
    <dgm:cxn modelId="{A0BAB764-5B8B-4FC8-98B1-9CA6A7081D2F}" type="presParOf" srcId="{70873FC1-11AD-498D-92D9-E02EEAC2E445}" destId="{3291481F-1E9A-43E3-BDC7-5ACB1139A822}"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DE58D-10A9-4226-B1DE-B5C03142CB56}">
      <dsp:nvSpPr>
        <dsp:cNvPr id="0" name=""/>
        <dsp:cNvSpPr/>
      </dsp:nvSpPr>
      <dsp:spPr>
        <a:xfrm>
          <a:off x="0" y="512"/>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B4774-55D3-45D0-9341-5C0A57CF0763}">
      <dsp:nvSpPr>
        <dsp:cNvPr id="0" name=""/>
        <dsp:cNvSpPr/>
      </dsp:nvSpPr>
      <dsp:spPr>
        <a:xfrm>
          <a:off x="0" y="512"/>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Introduction</a:t>
          </a:r>
        </a:p>
      </dsp:txBody>
      <dsp:txXfrm>
        <a:off x="0" y="512"/>
        <a:ext cx="11274612" cy="419473"/>
      </dsp:txXfrm>
    </dsp:sp>
    <dsp:sp modelId="{053DBC2C-BD47-4649-9E24-B509F78FDE74}">
      <dsp:nvSpPr>
        <dsp:cNvPr id="0" name=""/>
        <dsp:cNvSpPr/>
      </dsp:nvSpPr>
      <dsp:spPr>
        <a:xfrm>
          <a:off x="0" y="419986"/>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C33CEE-D4DA-4CDC-8078-8BC4862768BB}">
      <dsp:nvSpPr>
        <dsp:cNvPr id="0" name=""/>
        <dsp:cNvSpPr/>
      </dsp:nvSpPr>
      <dsp:spPr>
        <a:xfrm>
          <a:off x="0" y="419986"/>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Generation</a:t>
          </a:r>
        </a:p>
      </dsp:txBody>
      <dsp:txXfrm>
        <a:off x="0" y="419986"/>
        <a:ext cx="11274612" cy="419473"/>
      </dsp:txXfrm>
    </dsp:sp>
    <dsp:sp modelId="{A99844DB-6FBF-44E9-8188-7C50A89DCD1A}">
      <dsp:nvSpPr>
        <dsp:cNvPr id="0" name=""/>
        <dsp:cNvSpPr/>
      </dsp:nvSpPr>
      <dsp:spPr>
        <a:xfrm>
          <a:off x="0" y="839459"/>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B2221-94A6-4309-B02D-9F27D1BA2F65}">
      <dsp:nvSpPr>
        <dsp:cNvPr id="0" name=""/>
        <dsp:cNvSpPr/>
      </dsp:nvSpPr>
      <dsp:spPr>
        <a:xfrm>
          <a:off x="0" y="839459"/>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Collection</a:t>
          </a:r>
        </a:p>
      </dsp:txBody>
      <dsp:txXfrm>
        <a:off x="0" y="839459"/>
        <a:ext cx="11274612" cy="419473"/>
      </dsp:txXfrm>
    </dsp:sp>
    <dsp:sp modelId="{F8FB19D4-29A6-4657-911B-83DF39CCB748}">
      <dsp:nvSpPr>
        <dsp:cNvPr id="0" name=""/>
        <dsp:cNvSpPr/>
      </dsp:nvSpPr>
      <dsp:spPr>
        <a:xfrm>
          <a:off x="0" y="125893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969E3-006F-4A14-A998-B70E4FA45DC9}">
      <dsp:nvSpPr>
        <dsp:cNvPr id="0" name=""/>
        <dsp:cNvSpPr/>
      </dsp:nvSpPr>
      <dsp:spPr>
        <a:xfrm>
          <a:off x="0" y="1258933"/>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Processing</a:t>
          </a:r>
        </a:p>
      </dsp:txBody>
      <dsp:txXfrm>
        <a:off x="0" y="1258933"/>
        <a:ext cx="11274612" cy="419473"/>
      </dsp:txXfrm>
    </dsp:sp>
    <dsp:sp modelId="{285D9A3A-A78E-4F22-8174-FB6F4CF16820}">
      <dsp:nvSpPr>
        <dsp:cNvPr id="0" name=""/>
        <dsp:cNvSpPr/>
      </dsp:nvSpPr>
      <dsp:spPr>
        <a:xfrm>
          <a:off x="0" y="1678407"/>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3EA9D-66CE-439E-A6AE-FF42500E178A}">
      <dsp:nvSpPr>
        <dsp:cNvPr id="0" name=""/>
        <dsp:cNvSpPr/>
      </dsp:nvSpPr>
      <dsp:spPr>
        <a:xfrm>
          <a:off x="0" y="1678407"/>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Storage</a:t>
          </a:r>
        </a:p>
      </dsp:txBody>
      <dsp:txXfrm>
        <a:off x="0" y="1678407"/>
        <a:ext cx="11274612" cy="419473"/>
      </dsp:txXfrm>
    </dsp:sp>
    <dsp:sp modelId="{3719315D-FDFF-4558-9A8F-02B43F722EFC}">
      <dsp:nvSpPr>
        <dsp:cNvPr id="0" name=""/>
        <dsp:cNvSpPr/>
      </dsp:nvSpPr>
      <dsp:spPr>
        <a:xfrm>
          <a:off x="0" y="2097881"/>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3E12A-7487-4A22-B448-69DC68030B93}">
      <dsp:nvSpPr>
        <dsp:cNvPr id="0" name=""/>
        <dsp:cNvSpPr/>
      </dsp:nvSpPr>
      <dsp:spPr>
        <a:xfrm>
          <a:off x="0" y="2097881"/>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Management</a:t>
          </a:r>
        </a:p>
      </dsp:txBody>
      <dsp:txXfrm>
        <a:off x="0" y="2097881"/>
        <a:ext cx="11274612" cy="419473"/>
      </dsp:txXfrm>
    </dsp:sp>
    <dsp:sp modelId="{26C6F067-AE37-435B-BF8B-15DA05EB4E5D}">
      <dsp:nvSpPr>
        <dsp:cNvPr id="0" name=""/>
        <dsp:cNvSpPr/>
      </dsp:nvSpPr>
      <dsp:spPr>
        <a:xfrm>
          <a:off x="0" y="2517355"/>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0296D-1A69-4EF2-B1C0-C043BF359EA9}">
      <dsp:nvSpPr>
        <dsp:cNvPr id="0" name=""/>
        <dsp:cNvSpPr/>
      </dsp:nvSpPr>
      <dsp:spPr>
        <a:xfrm>
          <a:off x="0" y="2517355"/>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Analysis</a:t>
          </a:r>
        </a:p>
      </dsp:txBody>
      <dsp:txXfrm>
        <a:off x="0" y="2517355"/>
        <a:ext cx="11274612" cy="419473"/>
      </dsp:txXfrm>
    </dsp:sp>
    <dsp:sp modelId="{040717E9-A14C-4EFC-B604-1DF8176EDFC6}">
      <dsp:nvSpPr>
        <dsp:cNvPr id="0" name=""/>
        <dsp:cNvSpPr/>
      </dsp:nvSpPr>
      <dsp:spPr>
        <a:xfrm>
          <a:off x="0" y="2936829"/>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AB0D1-603C-404C-BFFB-A1CFF2D791FB}">
      <dsp:nvSpPr>
        <dsp:cNvPr id="0" name=""/>
        <dsp:cNvSpPr/>
      </dsp:nvSpPr>
      <dsp:spPr>
        <a:xfrm>
          <a:off x="0" y="2936829"/>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Visualization</a:t>
          </a:r>
        </a:p>
      </dsp:txBody>
      <dsp:txXfrm>
        <a:off x="0" y="2936829"/>
        <a:ext cx="11274612" cy="419473"/>
      </dsp:txXfrm>
    </dsp:sp>
    <dsp:sp modelId="{5F405C31-7390-4DB2-A454-592340087986}">
      <dsp:nvSpPr>
        <dsp:cNvPr id="0" name=""/>
        <dsp:cNvSpPr/>
      </dsp:nvSpPr>
      <dsp:spPr>
        <a:xfrm>
          <a:off x="0" y="3356303"/>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F8295-560A-43A9-904B-E333AA05B20B}">
      <dsp:nvSpPr>
        <dsp:cNvPr id="0" name=""/>
        <dsp:cNvSpPr/>
      </dsp:nvSpPr>
      <dsp:spPr>
        <a:xfrm>
          <a:off x="0" y="3356303"/>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Interpretation</a:t>
          </a:r>
        </a:p>
      </dsp:txBody>
      <dsp:txXfrm>
        <a:off x="0" y="3356303"/>
        <a:ext cx="11274612" cy="419473"/>
      </dsp:txXfrm>
    </dsp:sp>
    <dsp:sp modelId="{36BEE15B-A59A-4501-955D-0A0A2D451875}">
      <dsp:nvSpPr>
        <dsp:cNvPr id="0" name=""/>
        <dsp:cNvSpPr/>
      </dsp:nvSpPr>
      <dsp:spPr>
        <a:xfrm>
          <a:off x="0" y="3775776"/>
          <a:ext cx="112746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AA917D-4FFF-47A2-9513-8E67183D4302}">
      <dsp:nvSpPr>
        <dsp:cNvPr id="0" name=""/>
        <dsp:cNvSpPr/>
      </dsp:nvSpPr>
      <dsp:spPr>
        <a:xfrm>
          <a:off x="0" y="3775776"/>
          <a:ext cx="11274612" cy="419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Conclusion</a:t>
          </a:r>
        </a:p>
      </dsp:txBody>
      <dsp:txXfrm>
        <a:off x="0" y="3775776"/>
        <a:ext cx="11274612" cy="419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D5F7D-2EF1-44B9-BD65-63745C105B5A}">
      <dsp:nvSpPr>
        <dsp:cNvPr id="0" name=""/>
        <dsp:cNvSpPr/>
      </dsp:nvSpPr>
      <dsp:spPr>
        <a:xfrm>
          <a:off x="2127306" y="25424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8FAFEF-7D8B-4413-9ECC-FAAF15FA7720}">
      <dsp:nvSpPr>
        <dsp:cNvPr id="0" name=""/>
        <dsp:cNvSpPr/>
      </dsp:nvSpPr>
      <dsp:spPr>
        <a:xfrm>
          <a:off x="939306" y="2803540"/>
          <a:ext cx="432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We obtained our data from the 'data.gov' dataset. Our dataset includes detailed records of traffic collisions from 2010 to the present. Centered on occurrences within the boundaries of Los Angeles, granting insights tailored to the area.</a:t>
          </a:r>
        </a:p>
      </dsp:txBody>
      <dsp:txXfrm>
        <a:off x="939306" y="2803540"/>
        <a:ext cx="4320000" cy="1485000"/>
      </dsp:txXfrm>
    </dsp:sp>
    <dsp:sp modelId="{F639782F-9BB9-41DA-8F20-DC4BDFCFC0A7}">
      <dsp:nvSpPr>
        <dsp:cNvPr id="0" name=""/>
        <dsp:cNvSpPr/>
      </dsp:nvSpPr>
      <dsp:spPr>
        <a:xfrm>
          <a:off x="7203306" y="25424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D5842-4720-44CC-8BDC-AC2406B3D600}">
      <dsp:nvSpPr>
        <dsp:cNvPr id="0" name=""/>
        <dsp:cNvSpPr/>
      </dsp:nvSpPr>
      <dsp:spPr>
        <a:xfrm>
          <a:off x="6015306" y="2803540"/>
          <a:ext cx="432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The dataset comprises the following columns: DR Number, Date Reported, Date Occurred, Time Occurred, Area ID, Area Name more.</a:t>
          </a:r>
        </a:p>
      </dsp:txBody>
      <dsp:txXfrm>
        <a:off x="6015306" y="2803540"/>
        <a:ext cx="4320000" cy="148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FA213-8963-4631-B97E-92EB8371D88E}">
      <dsp:nvSpPr>
        <dsp:cNvPr id="0" name=""/>
        <dsp:cNvSpPr/>
      </dsp:nvSpPr>
      <dsp:spPr>
        <a:xfrm>
          <a:off x="0" y="595133"/>
          <a:ext cx="10515600" cy="1098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865C1-E5C3-45F0-8380-364666B97475}">
      <dsp:nvSpPr>
        <dsp:cNvPr id="0" name=""/>
        <dsp:cNvSpPr/>
      </dsp:nvSpPr>
      <dsp:spPr>
        <a:xfrm>
          <a:off x="332359" y="842343"/>
          <a:ext cx="604289" cy="604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04A9A7-C117-4459-AF77-E6023A1711F0}">
      <dsp:nvSpPr>
        <dsp:cNvPr id="0" name=""/>
        <dsp:cNvSpPr/>
      </dsp:nvSpPr>
      <dsp:spPr>
        <a:xfrm>
          <a:off x="1269008" y="595133"/>
          <a:ext cx="9246591" cy="1098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0" tIns="116280" rIns="116280" bIns="116280" numCol="1" spcCol="1270" anchor="ctr" anchorCtr="0">
          <a:noAutofit/>
        </a:bodyPr>
        <a:lstStyle/>
        <a:p>
          <a:pPr marL="0" lvl="0" indent="0" algn="l" defTabSz="1022350">
            <a:lnSpc>
              <a:spcPct val="90000"/>
            </a:lnSpc>
            <a:spcBef>
              <a:spcPct val="0"/>
            </a:spcBef>
            <a:spcAft>
              <a:spcPct val="35000"/>
            </a:spcAft>
            <a:buNone/>
          </a:pPr>
          <a:r>
            <a:rPr lang="en-US" sz="2300" kern="1200"/>
            <a:t>We gathered and processed the raw data to clean it up, make it consistent, and get it ready for analysis.</a:t>
          </a:r>
        </a:p>
      </dsp:txBody>
      <dsp:txXfrm>
        <a:off x="1269008" y="595133"/>
        <a:ext cx="9246591" cy="1098708"/>
      </dsp:txXfrm>
    </dsp:sp>
    <dsp:sp modelId="{4C949FFB-F347-4FEB-9DBA-8E7DB59E5C4D}">
      <dsp:nvSpPr>
        <dsp:cNvPr id="0" name=""/>
        <dsp:cNvSpPr/>
      </dsp:nvSpPr>
      <dsp:spPr>
        <a:xfrm>
          <a:off x="0" y="1968520"/>
          <a:ext cx="10515600" cy="1098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7FB9C-04B0-4517-A2F4-4C6711B12FF0}">
      <dsp:nvSpPr>
        <dsp:cNvPr id="0" name=""/>
        <dsp:cNvSpPr/>
      </dsp:nvSpPr>
      <dsp:spPr>
        <a:xfrm>
          <a:off x="332359" y="2215729"/>
          <a:ext cx="604289" cy="604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2A62A-2033-41F0-B75E-7CD382D6411D}">
      <dsp:nvSpPr>
        <dsp:cNvPr id="0" name=""/>
        <dsp:cNvSpPr/>
      </dsp:nvSpPr>
      <dsp:spPr>
        <a:xfrm>
          <a:off x="1269008" y="1968520"/>
          <a:ext cx="9246591" cy="1098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0" tIns="116280" rIns="116280" bIns="116280" numCol="1" spcCol="1270" anchor="ctr" anchorCtr="0">
          <a:noAutofit/>
        </a:bodyPr>
        <a:lstStyle/>
        <a:p>
          <a:pPr marL="0" lvl="0" indent="0" algn="l" defTabSz="1022350">
            <a:lnSpc>
              <a:spcPct val="90000"/>
            </a:lnSpc>
            <a:spcBef>
              <a:spcPct val="0"/>
            </a:spcBef>
            <a:spcAft>
              <a:spcPct val="35000"/>
            </a:spcAft>
            <a:buNone/>
          </a:pPr>
          <a:r>
            <a:rPr lang="en-US" sz="2300" kern="1200"/>
            <a:t>We've collected 600,000 records of data and addressed missing values, duplicates, resulting in a reduction to 17,000 data records.</a:t>
          </a:r>
        </a:p>
      </dsp:txBody>
      <dsp:txXfrm>
        <a:off x="1269008" y="1968520"/>
        <a:ext cx="9246591" cy="1098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2710B-334F-4FE3-BE7E-86F219EC4F7A}">
      <dsp:nvSpPr>
        <dsp:cNvPr id="0" name=""/>
        <dsp:cNvSpPr/>
      </dsp:nvSpPr>
      <dsp:spPr>
        <a:xfrm>
          <a:off x="39802" y="1356840"/>
          <a:ext cx="1482081" cy="1482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144D3-FFF3-419F-B3E9-BA0B70C57F0D}">
      <dsp:nvSpPr>
        <dsp:cNvPr id="0" name=""/>
        <dsp:cNvSpPr/>
      </dsp:nvSpPr>
      <dsp:spPr>
        <a:xfrm>
          <a:off x="351039" y="1668077"/>
          <a:ext cx="859607" cy="8596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B154A-16E4-4966-93FB-71C4855D452F}">
      <dsp:nvSpPr>
        <dsp:cNvPr id="0" name=""/>
        <dsp:cNvSpPr/>
      </dsp:nvSpPr>
      <dsp:spPr>
        <a:xfrm>
          <a:off x="1839472" y="1356840"/>
          <a:ext cx="3493477" cy="1482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The cleaned dataset was stored on Google Cloud Platform (GCP), with a new project called ADTA5240FPMG, and a storage bucket set up to hold the data.</a:t>
          </a:r>
        </a:p>
      </dsp:txBody>
      <dsp:txXfrm>
        <a:off x="1839472" y="1356840"/>
        <a:ext cx="3493477" cy="1482081"/>
      </dsp:txXfrm>
    </dsp:sp>
    <dsp:sp modelId="{E67A904A-5845-4595-B6CE-4B332BC135D5}">
      <dsp:nvSpPr>
        <dsp:cNvPr id="0" name=""/>
        <dsp:cNvSpPr/>
      </dsp:nvSpPr>
      <dsp:spPr>
        <a:xfrm>
          <a:off x="5941662" y="1356840"/>
          <a:ext cx="1482081" cy="14820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60949-0490-4DEB-9713-A63A1754362F}">
      <dsp:nvSpPr>
        <dsp:cNvPr id="0" name=""/>
        <dsp:cNvSpPr/>
      </dsp:nvSpPr>
      <dsp:spPr>
        <a:xfrm>
          <a:off x="6252899" y="1668077"/>
          <a:ext cx="859607" cy="8596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244FD-6A2D-4879-A45F-EE0DE0781BF4}">
      <dsp:nvSpPr>
        <dsp:cNvPr id="0" name=""/>
        <dsp:cNvSpPr/>
      </dsp:nvSpPr>
      <dsp:spPr>
        <a:xfrm>
          <a:off x="7741332" y="1356840"/>
          <a:ext cx="3493477" cy="1482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Configured access permissions for users or services that need to interact with the dataset.</a:t>
          </a:r>
        </a:p>
      </dsp:txBody>
      <dsp:txXfrm>
        <a:off x="7741332" y="1356840"/>
        <a:ext cx="3493477" cy="14820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84C1E-D5C2-4C5D-8669-76341DD4F914}">
      <dsp:nvSpPr>
        <dsp:cNvPr id="0" name=""/>
        <dsp:cNvSpPr/>
      </dsp:nvSpPr>
      <dsp:spPr>
        <a:xfrm>
          <a:off x="0" y="595133"/>
          <a:ext cx="10515600" cy="1098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920DF-0583-4A6D-A798-AA0150146DAD}">
      <dsp:nvSpPr>
        <dsp:cNvPr id="0" name=""/>
        <dsp:cNvSpPr/>
      </dsp:nvSpPr>
      <dsp:spPr>
        <a:xfrm>
          <a:off x="332359" y="842343"/>
          <a:ext cx="604289" cy="604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01011-E393-4EBD-BB53-E49ADCBDD434}">
      <dsp:nvSpPr>
        <dsp:cNvPr id="0" name=""/>
        <dsp:cNvSpPr/>
      </dsp:nvSpPr>
      <dsp:spPr>
        <a:xfrm>
          <a:off x="1269008" y="595133"/>
          <a:ext cx="9246591" cy="1098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0" tIns="116280" rIns="116280" bIns="116280" numCol="1" spcCol="1270" anchor="ctr" anchorCtr="0">
          <a:noAutofit/>
        </a:bodyPr>
        <a:lstStyle/>
        <a:p>
          <a:pPr marL="0" lvl="0" indent="0" algn="l" defTabSz="889000">
            <a:lnSpc>
              <a:spcPct val="90000"/>
            </a:lnSpc>
            <a:spcBef>
              <a:spcPct val="0"/>
            </a:spcBef>
            <a:spcAft>
              <a:spcPct val="35000"/>
            </a:spcAft>
            <a:buNone/>
          </a:pPr>
          <a:r>
            <a:rPr lang="en-US" sz="2000" kern="1200"/>
            <a:t>The data was uploaded to BigQuery on Google Cloud Platform (GCP), where we used SQL commands to analyze the dataset and uncover insights.</a:t>
          </a:r>
        </a:p>
      </dsp:txBody>
      <dsp:txXfrm>
        <a:off x="1269008" y="595133"/>
        <a:ext cx="9246591" cy="1098708"/>
      </dsp:txXfrm>
    </dsp:sp>
    <dsp:sp modelId="{066BB456-9C5A-4B48-9653-7C5938476618}">
      <dsp:nvSpPr>
        <dsp:cNvPr id="0" name=""/>
        <dsp:cNvSpPr/>
      </dsp:nvSpPr>
      <dsp:spPr>
        <a:xfrm>
          <a:off x="0" y="1968520"/>
          <a:ext cx="10515600" cy="1098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5EFF8-18CA-44E2-894C-04267D0B6334}">
      <dsp:nvSpPr>
        <dsp:cNvPr id="0" name=""/>
        <dsp:cNvSpPr/>
      </dsp:nvSpPr>
      <dsp:spPr>
        <a:xfrm>
          <a:off x="332359" y="2215729"/>
          <a:ext cx="604289" cy="604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51DF9F-4D4F-4A66-8E99-8D24D13459C3}">
      <dsp:nvSpPr>
        <dsp:cNvPr id="0" name=""/>
        <dsp:cNvSpPr/>
      </dsp:nvSpPr>
      <dsp:spPr>
        <a:xfrm>
          <a:off x="1269008" y="1968520"/>
          <a:ext cx="9246591" cy="1098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0" tIns="116280" rIns="116280" bIns="116280" numCol="1" spcCol="1270" anchor="ctr" anchorCtr="0">
          <a:noAutofit/>
        </a:bodyPr>
        <a:lstStyle/>
        <a:p>
          <a:pPr marL="0" lvl="0" indent="0" algn="l" defTabSz="889000">
            <a:lnSpc>
              <a:spcPct val="90000"/>
            </a:lnSpc>
            <a:spcBef>
              <a:spcPct val="0"/>
            </a:spcBef>
            <a:spcAft>
              <a:spcPct val="35000"/>
            </a:spcAft>
            <a:buNone/>
          </a:pPr>
          <a:r>
            <a:rPr lang="en-US" sz="2000" kern="1200" dirty="0"/>
            <a:t>Our analysis involved running queries to pinpoint the prime accident spots, determining daily accident counts, categorizing victim age groups, and assessing accident rates based on gender and location.</a:t>
          </a:r>
        </a:p>
      </dsp:txBody>
      <dsp:txXfrm>
        <a:off x="1269008" y="1968520"/>
        <a:ext cx="9246591" cy="1098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F5517-5BE3-424A-A610-2F58F678C6E5}">
      <dsp:nvSpPr>
        <dsp:cNvPr id="0" name=""/>
        <dsp:cNvSpPr/>
      </dsp:nvSpPr>
      <dsp:spPr>
        <a:xfrm>
          <a:off x="0" y="0"/>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8272A2-D3A9-4624-8533-E77EE8B5F4B4}">
      <dsp:nvSpPr>
        <dsp:cNvPr id="0" name=""/>
        <dsp:cNvSpPr/>
      </dsp:nvSpPr>
      <dsp:spPr>
        <a:xfrm>
          <a:off x="0" y="0"/>
          <a:ext cx="10515600" cy="91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Criminology research indicates that males typically commit more crimes than females. So, if our data aligns with this trend, we might observe consistently higher crime counts in the "M" category compared to "F" across most areas.</a:t>
          </a:r>
        </a:p>
      </dsp:txBody>
      <dsp:txXfrm>
        <a:off x="0" y="0"/>
        <a:ext cx="10515600" cy="915590"/>
      </dsp:txXfrm>
    </dsp:sp>
    <dsp:sp modelId="{FC40DC58-7336-4ACA-A626-CAF5655CCECD}">
      <dsp:nvSpPr>
        <dsp:cNvPr id="0" name=""/>
        <dsp:cNvSpPr/>
      </dsp:nvSpPr>
      <dsp:spPr>
        <a:xfrm>
          <a:off x="0" y="915590"/>
          <a:ext cx="10515600" cy="0"/>
        </a:xfrm>
        <a:prstGeom prst="line">
          <a:avLst/>
        </a:prstGeom>
        <a:solidFill>
          <a:schemeClr val="accent5">
            <a:hueOff val="5128723"/>
            <a:satOff val="2218"/>
            <a:lumOff val="1503"/>
            <a:alphaOff val="0"/>
          </a:schemeClr>
        </a:solidFill>
        <a:ln w="12700" cap="flat" cmpd="sng" algn="ctr">
          <a:solidFill>
            <a:schemeClr val="accent5">
              <a:hueOff val="5128723"/>
              <a:satOff val="2218"/>
              <a:lumOff val="15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F8EDA2-1A36-476C-A3CA-8671325CD0D1}">
      <dsp:nvSpPr>
        <dsp:cNvPr id="0" name=""/>
        <dsp:cNvSpPr/>
      </dsp:nvSpPr>
      <dsp:spPr>
        <a:xfrm>
          <a:off x="0" y="915590"/>
          <a:ext cx="10515600" cy="91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Certain areas may consistently exhibit higher overall crime rates, regardless of gender. These areas could merit further investigation to understand potential contributing factors such as poverty, unemployment, or gang activity.</a:t>
          </a:r>
        </a:p>
      </dsp:txBody>
      <dsp:txXfrm>
        <a:off x="0" y="915590"/>
        <a:ext cx="10515600" cy="915590"/>
      </dsp:txXfrm>
    </dsp:sp>
    <dsp:sp modelId="{B778683E-D7D9-4A38-9D5F-FC6C62147099}">
      <dsp:nvSpPr>
        <dsp:cNvPr id="0" name=""/>
        <dsp:cNvSpPr/>
      </dsp:nvSpPr>
      <dsp:spPr>
        <a:xfrm>
          <a:off x="0" y="1831181"/>
          <a:ext cx="10515600" cy="0"/>
        </a:xfrm>
        <a:prstGeom prst="line">
          <a:avLst/>
        </a:prstGeom>
        <a:solidFill>
          <a:schemeClr val="accent5">
            <a:hueOff val="10257446"/>
            <a:satOff val="4436"/>
            <a:lumOff val="3007"/>
            <a:alphaOff val="0"/>
          </a:schemeClr>
        </a:solidFill>
        <a:ln w="12700" cap="flat" cmpd="sng" algn="ctr">
          <a:solidFill>
            <a:schemeClr val="accent5">
              <a:hueOff val="10257446"/>
              <a:satOff val="4436"/>
              <a:lumOff val="30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EDF129-CF4A-4832-947D-EAAC5FFE1DFD}">
      <dsp:nvSpPr>
        <dsp:cNvPr id="0" name=""/>
        <dsp:cNvSpPr/>
      </dsp:nvSpPr>
      <dsp:spPr>
        <a:xfrm>
          <a:off x="0" y="1831181"/>
          <a:ext cx="10515600" cy="91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Additionally, variations in crime rates among different areas might suggest disparities in socio-economic conditions or law enforcement efforts, highlighting the need for targeted interventions tailored to each locality.</a:t>
          </a:r>
        </a:p>
      </dsp:txBody>
      <dsp:txXfrm>
        <a:off x="0" y="1831181"/>
        <a:ext cx="10515600" cy="915590"/>
      </dsp:txXfrm>
    </dsp:sp>
    <dsp:sp modelId="{46095AC9-C817-4DA0-9C55-65EC7B7909C2}">
      <dsp:nvSpPr>
        <dsp:cNvPr id="0" name=""/>
        <dsp:cNvSpPr/>
      </dsp:nvSpPr>
      <dsp:spPr>
        <a:xfrm>
          <a:off x="0" y="2746772"/>
          <a:ext cx="10515600" cy="0"/>
        </a:xfrm>
        <a:prstGeom prst="line">
          <a:avLst/>
        </a:prstGeom>
        <a:solidFill>
          <a:schemeClr val="accent5">
            <a:hueOff val="15386168"/>
            <a:satOff val="6654"/>
            <a:lumOff val="4510"/>
            <a:alphaOff val="0"/>
          </a:schemeClr>
        </a:solidFill>
        <a:ln w="12700" cap="flat" cmpd="sng" algn="ctr">
          <a:solidFill>
            <a:schemeClr val="accent5">
              <a:hueOff val="15386168"/>
              <a:satOff val="6654"/>
              <a:lumOff val="4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FC1A9-E5E2-46B4-B994-11E9472C641D}">
      <dsp:nvSpPr>
        <dsp:cNvPr id="0" name=""/>
        <dsp:cNvSpPr/>
      </dsp:nvSpPr>
      <dsp:spPr>
        <a:xfrm>
          <a:off x="0" y="2746772"/>
          <a:ext cx="10515600" cy="91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Analyzing gender-specific crime patterns alongside area-specific trends can provide a comprehensive understanding of the factors influencing criminal behavior, guiding policymakers in formulating effective crime prevention strategies.</a:t>
          </a:r>
        </a:p>
      </dsp:txBody>
      <dsp:txXfrm>
        <a:off x="0" y="2746772"/>
        <a:ext cx="10515600" cy="9155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67126-5BF1-4D31-9744-8579B2E75EF0}"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346CC-9B6C-412D-9D35-956C6C0BBB7A}" type="slidenum">
              <a:rPr lang="en-US" smtClean="0"/>
              <a:t>‹#›</a:t>
            </a:fld>
            <a:endParaRPr lang="en-US"/>
          </a:p>
        </p:txBody>
      </p:sp>
    </p:spTree>
    <p:extLst>
      <p:ext uri="{BB962C8B-B14F-4D97-AF65-F5344CB8AC3E}">
        <p14:creationId xmlns:p14="http://schemas.microsoft.com/office/powerpoint/2010/main" val="377870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346CC-9B6C-412D-9D35-956C6C0BBB7A}" type="slidenum">
              <a:rPr lang="en-US" smtClean="0"/>
              <a:t>18</a:t>
            </a:fld>
            <a:endParaRPr lang="en-US"/>
          </a:p>
        </p:txBody>
      </p:sp>
    </p:spTree>
    <p:extLst>
      <p:ext uri="{BB962C8B-B14F-4D97-AF65-F5344CB8AC3E}">
        <p14:creationId xmlns:p14="http://schemas.microsoft.com/office/powerpoint/2010/main" val="264118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2/13/2025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99329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2/13/2025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4865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2/13/2025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55637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2/13/2025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1162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2/13/2025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384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2/13/2025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2399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2/13/2025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7559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2/13/2025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56253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2/13/2025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7509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2/13/2025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46235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2/13/2025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99401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2/13/2025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0716246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49" r:id="rId8"/>
    <p:sldLayoutId id="2147483750" r:id="rId9"/>
    <p:sldLayoutId id="2147483751" r:id="rId10"/>
    <p:sldLayoutId id="2147483759"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png"/><Relationship Id="rId9" Type="http://schemas.microsoft.com/office/2007/relationships/diagramDrawing" Target="../diagrams/drawing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0" name="Picture 6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72" name="Rectangle 71">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Rectangle 73">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6" name="Group 75">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77" name="Picture 76">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78" name="Picture 77">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061CABF-7DBD-9411-E671-EA41BB2F4CD5}"/>
              </a:ext>
            </a:extLst>
          </p:cNvPr>
          <p:cNvSpPr>
            <a:spLocks noGrp="1"/>
          </p:cNvSpPr>
          <p:nvPr>
            <p:ph type="ctrTitle"/>
          </p:nvPr>
        </p:nvSpPr>
        <p:spPr>
          <a:xfrm>
            <a:off x="838200" y="609599"/>
            <a:ext cx="4191000" cy="2682875"/>
          </a:xfrm>
        </p:spPr>
        <p:txBody>
          <a:bodyPr vert="horz" lIns="91440" tIns="45720" rIns="91440" bIns="45720" rtlCol="0" anchor="ctr" anchorCtr="0">
            <a:normAutofit/>
          </a:bodyPr>
          <a:lstStyle/>
          <a:p>
            <a:pPr algn="l"/>
            <a:r>
              <a:rPr lang="en-US" sz="4000" dirty="0"/>
              <a:t>Enhancing Traffic Safety Through Data-Driven Analysis</a:t>
            </a:r>
          </a:p>
        </p:txBody>
      </p:sp>
      <p:sp>
        <p:nvSpPr>
          <p:cNvPr id="3" name="Subtitle 2">
            <a:extLst>
              <a:ext uri="{FF2B5EF4-FFF2-40B4-BE49-F238E27FC236}">
                <a16:creationId xmlns:a16="http://schemas.microsoft.com/office/drawing/2014/main" id="{D4023417-DFAD-ECC1-4F06-7C36EA3F6642}"/>
              </a:ext>
            </a:extLst>
          </p:cNvPr>
          <p:cNvSpPr>
            <a:spLocks noGrp="1"/>
          </p:cNvSpPr>
          <p:nvPr>
            <p:ph type="subTitle" idx="1"/>
          </p:nvPr>
        </p:nvSpPr>
        <p:spPr>
          <a:xfrm>
            <a:off x="838200" y="3429000"/>
            <a:ext cx="4190730" cy="2667000"/>
          </a:xfrm>
        </p:spPr>
        <p:txBody>
          <a:bodyPr vert="horz" lIns="91440" tIns="45720" rIns="91440" bIns="45720" rtlCol="0">
            <a:normAutofit/>
          </a:bodyPr>
          <a:lstStyle/>
          <a:p>
            <a:pPr algn="l"/>
            <a:r>
              <a:rPr lang="en-US" sz="1800" dirty="0"/>
              <a:t>PRESENTED BY </a:t>
            </a:r>
          </a:p>
          <a:p>
            <a:pPr indent="-228600" algn="l">
              <a:buFont typeface="Arial" panose="020B0604020202020204" pitchFamily="34" charset="0"/>
              <a:buChar char="•"/>
            </a:pPr>
            <a:r>
              <a:rPr lang="en-US" sz="1800" dirty="0"/>
              <a:t> Madhulika Gangarajula</a:t>
            </a:r>
          </a:p>
          <a:p>
            <a:pPr algn="l"/>
            <a:endParaRPr lang="en-US" sz="1800" dirty="0"/>
          </a:p>
        </p:txBody>
      </p:sp>
      <p:pic>
        <p:nvPicPr>
          <p:cNvPr id="4" name="Video 3" descr="Street Lights">
            <a:extLst>
              <a:ext uri="{FF2B5EF4-FFF2-40B4-BE49-F238E27FC236}">
                <a16:creationId xmlns:a16="http://schemas.microsoft.com/office/drawing/2014/main" id="{B2B31C3C-C763-9426-9499-ABFCC820EA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1" b="283"/>
          <a:stretch/>
        </p:blipFill>
        <p:spPr>
          <a:xfrm>
            <a:off x="5562600" y="1703278"/>
            <a:ext cx="5881672" cy="3299044"/>
          </a:xfrm>
          <a:prstGeom prst="rect">
            <a:avLst/>
          </a:prstGeom>
        </p:spPr>
      </p:pic>
    </p:spTree>
    <p:extLst>
      <p:ext uri="{BB962C8B-B14F-4D97-AF65-F5344CB8AC3E}">
        <p14:creationId xmlns:p14="http://schemas.microsoft.com/office/powerpoint/2010/main" val="351048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23">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25" name="Picture 24">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5743D74-3EB0-9C3E-F16A-4F63E742283A}"/>
              </a:ext>
            </a:extLst>
          </p:cNvPr>
          <p:cNvSpPr>
            <a:spLocks noGrp="1"/>
          </p:cNvSpPr>
          <p:nvPr>
            <p:ph type="title"/>
          </p:nvPr>
        </p:nvSpPr>
        <p:spPr>
          <a:xfrm>
            <a:off x="1198182" y="381000"/>
            <a:ext cx="10003218" cy="1600124"/>
          </a:xfrm>
        </p:spPr>
        <p:txBody>
          <a:bodyPr>
            <a:normAutofit/>
          </a:bodyPr>
          <a:lstStyle/>
          <a:p>
            <a:r>
              <a:rPr lang="en-US"/>
              <a:t>Analysis</a:t>
            </a:r>
          </a:p>
        </p:txBody>
      </p:sp>
      <p:graphicFrame>
        <p:nvGraphicFramePr>
          <p:cNvPr id="5" name="Content Placeholder 2">
            <a:extLst>
              <a:ext uri="{FF2B5EF4-FFF2-40B4-BE49-F238E27FC236}">
                <a16:creationId xmlns:a16="http://schemas.microsoft.com/office/drawing/2014/main" id="{F2B27C6A-F778-64C9-EB52-6307C0F2A94F}"/>
              </a:ext>
            </a:extLst>
          </p:cNvPr>
          <p:cNvGraphicFramePr>
            <a:graphicFrameLocks noGrp="1"/>
          </p:cNvGraphicFramePr>
          <p:nvPr>
            <p:ph idx="1"/>
            <p:extLst>
              <p:ext uri="{D42A27DB-BD31-4B8C-83A1-F6EECF244321}">
                <p14:modId xmlns:p14="http://schemas.microsoft.com/office/powerpoint/2010/main" val="1718617957"/>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6899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a:extLst>
              <a:ext uri="{FF2B5EF4-FFF2-40B4-BE49-F238E27FC236}">
                <a16:creationId xmlns:a16="http://schemas.microsoft.com/office/drawing/2014/main" id="{A1B0C7C6-9DC1-C62F-4445-71BD7C9A7190}"/>
              </a:ext>
            </a:extLst>
          </p:cNvPr>
          <p:cNvPicPr>
            <a:picLocks noChangeAspect="1"/>
          </p:cNvPicPr>
          <p:nvPr/>
        </p:nvPicPr>
        <p:blipFill rotWithShape="1">
          <a:blip r:embed="rId2">
            <a:alphaModFix/>
          </a:blip>
          <a:srcRect t="13067" b="6216"/>
          <a:stretch/>
        </p:blipFill>
        <p:spPr>
          <a:xfrm>
            <a:off x="20" y="9832"/>
            <a:ext cx="12191980" cy="6858000"/>
          </a:xfrm>
          <a:prstGeom prst="rect">
            <a:avLst/>
          </a:prstGeom>
        </p:spPr>
      </p:pic>
    </p:spTree>
    <p:extLst>
      <p:ext uri="{BB962C8B-B14F-4D97-AF65-F5344CB8AC3E}">
        <p14:creationId xmlns:p14="http://schemas.microsoft.com/office/powerpoint/2010/main" val="271318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6570101B-2048-9D94-CD52-DFD851CC8930}"/>
              </a:ext>
            </a:extLst>
          </p:cNvPr>
          <p:cNvPicPr>
            <a:picLocks noChangeAspect="1"/>
          </p:cNvPicPr>
          <p:nvPr/>
        </p:nvPicPr>
        <p:blipFill rotWithShape="1">
          <a:blip r:embed="rId2">
            <a:alphaModFix/>
          </a:blip>
          <a:srcRect t="12780" b="5642"/>
          <a:stretch/>
        </p:blipFill>
        <p:spPr>
          <a:xfrm>
            <a:off x="20" y="0"/>
            <a:ext cx="12191980" cy="6858000"/>
          </a:xfrm>
          <a:prstGeom prst="rect">
            <a:avLst/>
          </a:prstGeom>
        </p:spPr>
      </p:pic>
    </p:spTree>
    <p:extLst>
      <p:ext uri="{BB962C8B-B14F-4D97-AF65-F5344CB8AC3E}">
        <p14:creationId xmlns:p14="http://schemas.microsoft.com/office/powerpoint/2010/main" val="205800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C38CEEEB-E315-CDF4-D928-43201C682A53}"/>
              </a:ext>
            </a:extLst>
          </p:cNvPr>
          <p:cNvPicPr>
            <a:picLocks noChangeAspect="1"/>
          </p:cNvPicPr>
          <p:nvPr/>
        </p:nvPicPr>
        <p:blipFill rotWithShape="1">
          <a:blip r:embed="rId2">
            <a:alphaModFix/>
          </a:blip>
          <a:srcRect t="12923" b="6217"/>
          <a:stretch/>
        </p:blipFill>
        <p:spPr>
          <a:xfrm>
            <a:off x="20" y="0"/>
            <a:ext cx="12191980" cy="6858000"/>
          </a:xfrm>
          <a:prstGeom prst="rect">
            <a:avLst/>
          </a:prstGeom>
        </p:spPr>
      </p:pic>
    </p:spTree>
    <p:extLst>
      <p:ext uri="{BB962C8B-B14F-4D97-AF65-F5344CB8AC3E}">
        <p14:creationId xmlns:p14="http://schemas.microsoft.com/office/powerpoint/2010/main" val="2604480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 name="Rectangle 8">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86E2141D-B352-6696-0AE5-1A5233E38790}"/>
              </a:ext>
            </a:extLst>
          </p:cNvPr>
          <p:cNvPicPr>
            <a:picLocks noChangeAspect="1"/>
          </p:cNvPicPr>
          <p:nvPr/>
        </p:nvPicPr>
        <p:blipFill rotWithShape="1">
          <a:blip r:embed="rId2">
            <a:alphaModFix/>
          </a:blip>
          <a:srcRect t="13067" b="5500"/>
          <a:stretch/>
        </p:blipFill>
        <p:spPr>
          <a:xfrm>
            <a:off x="20" y="0"/>
            <a:ext cx="12191980" cy="6858000"/>
          </a:xfrm>
          <a:prstGeom prst="rect">
            <a:avLst/>
          </a:prstGeom>
        </p:spPr>
      </p:pic>
    </p:spTree>
    <p:extLst>
      <p:ext uri="{BB962C8B-B14F-4D97-AF65-F5344CB8AC3E}">
        <p14:creationId xmlns:p14="http://schemas.microsoft.com/office/powerpoint/2010/main" val="346373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5" name="Group 24">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26" name="Picture 25">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7" name="Picture 26">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D37B823-706C-B84D-BC59-A38927CA271F}"/>
              </a:ext>
            </a:extLst>
          </p:cNvPr>
          <p:cNvSpPr>
            <a:spLocks noGrp="1"/>
          </p:cNvSpPr>
          <p:nvPr>
            <p:ph type="title"/>
          </p:nvPr>
        </p:nvSpPr>
        <p:spPr>
          <a:xfrm>
            <a:off x="5638800" y="586992"/>
            <a:ext cx="5867400" cy="1664573"/>
          </a:xfrm>
        </p:spPr>
        <p:txBody>
          <a:bodyPr>
            <a:normAutofit/>
          </a:bodyPr>
          <a:lstStyle/>
          <a:p>
            <a:r>
              <a:rPr lang="en-US" dirty="0"/>
              <a:t>Visualization</a:t>
            </a:r>
          </a:p>
        </p:txBody>
      </p:sp>
      <p:pic>
        <p:nvPicPr>
          <p:cNvPr id="7" name="Graphic 6" descr="Statistics">
            <a:extLst>
              <a:ext uri="{FF2B5EF4-FFF2-40B4-BE49-F238E27FC236}">
                <a16:creationId xmlns:a16="http://schemas.microsoft.com/office/drawing/2014/main" id="{F9C73F5E-44BC-D0BC-31C2-DFEF7C746C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552" y="1109972"/>
            <a:ext cx="4724400" cy="4724400"/>
          </a:xfrm>
          <a:prstGeom prst="rect">
            <a:avLst/>
          </a:prstGeom>
        </p:spPr>
      </p:pic>
      <p:sp>
        <p:nvSpPr>
          <p:cNvPr id="3" name="Content Placeholder 2">
            <a:extLst>
              <a:ext uri="{FF2B5EF4-FFF2-40B4-BE49-F238E27FC236}">
                <a16:creationId xmlns:a16="http://schemas.microsoft.com/office/drawing/2014/main" id="{7EDB4B20-79EC-AC38-5229-E47BFA6F72DE}"/>
              </a:ext>
            </a:extLst>
          </p:cNvPr>
          <p:cNvSpPr>
            <a:spLocks noGrp="1"/>
          </p:cNvSpPr>
          <p:nvPr>
            <p:ph idx="1"/>
          </p:nvPr>
        </p:nvSpPr>
        <p:spPr>
          <a:xfrm>
            <a:off x="5638860" y="2411653"/>
            <a:ext cx="5867022" cy="3928822"/>
          </a:xfrm>
        </p:spPr>
        <p:txBody>
          <a:bodyPr>
            <a:normAutofit/>
          </a:bodyPr>
          <a:lstStyle/>
          <a:p>
            <a:pPr algn="just"/>
            <a:r>
              <a:rPr lang="en-US" sz="1800" dirty="0"/>
              <a:t>The data visualization step included making different types of charts and graphs to illustrate insights from the dataset. For example, a bar graph displays the number of traffic accidents by location, segmented to reveal patterns by time of day or day of the week. A pie chart shows the distribution of crimes by day of the week, while a line graph serves as a crime data dashboard, indicating crime rates by gender and area.</a:t>
            </a:r>
          </a:p>
        </p:txBody>
      </p:sp>
    </p:spTree>
    <p:extLst>
      <p:ext uri="{BB962C8B-B14F-4D97-AF65-F5344CB8AC3E}">
        <p14:creationId xmlns:p14="http://schemas.microsoft.com/office/powerpoint/2010/main" val="900873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descr="A graph and chart with numbers&#10;&#10;Description automatically generated with medium confidence">
            <a:extLst>
              <a:ext uri="{FF2B5EF4-FFF2-40B4-BE49-F238E27FC236}">
                <a16:creationId xmlns:a16="http://schemas.microsoft.com/office/drawing/2014/main" id="{A28B8997-AE43-F2FB-7985-DEBFA334FCC4}"/>
              </a:ext>
            </a:extLst>
          </p:cNvPr>
          <p:cNvPicPr>
            <a:picLocks noChangeAspect="1"/>
          </p:cNvPicPr>
          <p:nvPr/>
        </p:nvPicPr>
        <p:blipFill rotWithShape="1">
          <a:blip r:embed="rId2"/>
          <a:srcRect l="46195"/>
          <a:stretch/>
        </p:blipFill>
        <p:spPr>
          <a:xfrm>
            <a:off x="-1" y="0"/>
            <a:ext cx="5909187" cy="6857999"/>
          </a:xfrm>
          <a:prstGeom prst="rect">
            <a:avLst/>
          </a:prstGeom>
        </p:spPr>
      </p:pic>
      <p:pic>
        <p:nvPicPr>
          <p:cNvPr id="5" name="Picture 4" descr="A pie chart with numbers and a number of numbers&#10;&#10;Description automatically generated">
            <a:extLst>
              <a:ext uri="{FF2B5EF4-FFF2-40B4-BE49-F238E27FC236}">
                <a16:creationId xmlns:a16="http://schemas.microsoft.com/office/drawing/2014/main" id="{6CB3A51A-BFEA-2379-79BA-DFF26B9DB2A4}"/>
              </a:ext>
            </a:extLst>
          </p:cNvPr>
          <p:cNvPicPr>
            <a:picLocks noChangeAspect="1"/>
          </p:cNvPicPr>
          <p:nvPr/>
        </p:nvPicPr>
        <p:blipFill rotWithShape="1">
          <a:blip r:embed="rId3">
            <a:alphaModFix/>
          </a:blip>
          <a:srcRect l="52547" t="-1" r="90" b="-1"/>
          <a:stretch/>
        </p:blipFill>
        <p:spPr>
          <a:xfrm>
            <a:off x="5909186" y="1386"/>
            <a:ext cx="6282813" cy="6856614"/>
          </a:xfrm>
          <a:prstGeom prst="rect">
            <a:avLst/>
          </a:prstGeom>
        </p:spPr>
      </p:pic>
    </p:spTree>
    <p:extLst>
      <p:ext uri="{BB962C8B-B14F-4D97-AF65-F5344CB8AC3E}">
        <p14:creationId xmlns:p14="http://schemas.microsoft.com/office/powerpoint/2010/main" val="277624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screenshot of a graph&#10;&#10;Description automatically generated">
            <a:extLst>
              <a:ext uri="{FF2B5EF4-FFF2-40B4-BE49-F238E27FC236}">
                <a16:creationId xmlns:a16="http://schemas.microsoft.com/office/drawing/2014/main" id="{B960CE8D-8EDE-FF98-C90F-518EC3093C71}"/>
              </a:ext>
            </a:extLst>
          </p:cNvPr>
          <p:cNvPicPr>
            <a:picLocks noChangeAspect="1"/>
          </p:cNvPicPr>
          <p:nvPr/>
        </p:nvPicPr>
        <p:blipFill rotWithShape="1">
          <a:blip r:embed="rId2"/>
          <a:srcRect l="50000"/>
          <a:stretch/>
        </p:blipFill>
        <p:spPr>
          <a:xfrm>
            <a:off x="0" y="-12290"/>
            <a:ext cx="5761703" cy="6857999"/>
          </a:xfrm>
          <a:prstGeom prst="rect">
            <a:avLst/>
          </a:prstGeom>
        </p:spPr>
      </p:pic>
      <p:pic>
        <p:nvPicPr>
          <p:cNvPr id="9" name="Picture 8">
            <a:extLst>
              <a:ext uri="{FF2B5EF4-FFF2-40B4-BE49-F238E27FC236}">
                <a16:creationId xmlns:a16="http://schemas.microsoft.com/office/drawing/2014/main" id="{C6371A20-3880-F5F8-F22A-AB141F847CF4}"/>
              </a:ext>
            </a:extLst>
          </p:cNvPr>
          <p:cNvPicPr>
            <a:picLocks noChangeAspect="1"/>
          </p:cNvPicPr>
          <p:nvPr/>
        </p:nvPicPr>
        <p:blipFill rotWithShape="1">
          <a:blip r:embed="rId3"/>
          <a:srcRect l="53805"/>
          <a:stretch/>
        </p:blipFill>
        <p:spPr>
          <a:xfrm>
            <a:off x="5761703" y="0"/>
            <a:ext cx="6430297" cy="6857999"/>
          </a:xfrm>
          <a:prstGeom prst="rect">
            <a:avLst/>
          </a:prstGeom>
        </p:spPr>
      </p:pic>
    </p:spTree>
    <p:extLst>
      <p:ext uri="{BB962C8B-B14F-4D97-AF65-F5344CB8AC3E}">
        <p14:creationId xmlns:p14="http://schemas.microsoft.com/office/powerpoint/2010/main" val="428497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oup 23">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5" name="Picture 24">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4983829-4497-F425-FEED-E6CF8ECE24B8}"/>
              </a:ext>
            </a:extLst>
          </p:cNvPr>
          <p:cNvSpPr>
            <a:spLocks noGrp="1"/>
          </p:cNvSpPr>
          <p:nvPr>
            <p:ph type="title"/>
          </p:nvPr>
        </p:nvSpPr>
        <p:spPr>
          <a:xfrm>
            <a:off x="1094391" y="381000"/>
            <a:ext cx="10003218" cy="2057400"/>
          </a:xfrm>
        </p:spPr>
        <p:txBody>
          <a:bodyPr>
            <a:normAutofit/>
          </a:bodyPr>
          <a:lstStyle/>
          <a:p>
            <a:pPr algn="ctr"/>
            <a:r>
              <a:rPr lang="en-US"/>
              <a:t>Interpretations</a:t>
            </a:r>
          </a:p>
        </p:txBody>
      </p:sp>
      <p:graphicFrame>
        <p:nvGraphicFramePr>
          <p:cNvPr id="6" name="Content Placeholder 2">
            <a:extLst>
              <a:ext uri="{FF2B5EF4-FFF2-40B4-BE49-F238E27FC236}">
                <a16:creationId xmlns:a16="http://schemas.microsoft.com/office/drawing/2014/main" id="{CD5CAA67-2DE8-CB0C-44CB-FEA4E793F6F9}"/>
              </a:ext>
            </a:extLst>
          </p:cNvPr>
          <p:cNvGraphicFramePr>
            <a:graphicFrameLocks noGrp="1"/>
          </p:cNvGraphicFramePr>
          <p:nvPr>
            <p:ph idx="1"/>
            <p:extLst>
              <p:ext uri="{D42A27DB-BD31-4B8C-83A1-F6EECF244321}">
                <p14:modId xmlns:p14="http://schemas.microsoft.com/office/powerpoint/2010/main" val="1037730445"/>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8428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Rectangle 67">
            <a:extLst>
              <a:ext uri="{FF2B5EF4-FFF2-40B4-BE49-F238E27FC236}">
                <a16:creationId xmlns:a16="http://schemas.microsoft.com/office/drawing/2014/main" id="{F8B048C4-AB77-4182-B261-2C9BE596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0" name="Group 69">
            <a:extLst>
              <a:ext uri="{FF2B5EF4-FFF2-40B4-BE49-F238E27FC236}">
                <a16:creationId xmlns:a16="http://schemas.microsoft.com/office/drawing/2014/main" id="{76CB186C-DCCB-4FA4-808E-18DA02317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71" name="Picture 70">
              <a:extLst>
                <a:ext uri="{FF2B5EF4-FFF2-40B4-BE49-F238E27FC236}">
                  <a16:creationId xmlns:a16="http://schemas.microsoft.com/office/drawing/2014/main" id="{F02115DE-AE0F-458E-9254-E6CB19CB91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72" name="Picture 71">
              <a:extLst>
                <a:ext uri="{FF2B5EF4-FFF2-40B4-BE49-F238E27FC236}">
                  <a16:creationId xmlns:a16="http://schemas.microsoft.com/office/drawing/2014/main" id="{AECDB069-B11E-48A6-BFC3-29A0B51E59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65948F8-71A2-CF59-7CB1-247563ABBAC5}"/>
              </a:ext>
            </a:extLst>
          </p:cNvPr>
          <p:cNvSpPr>
            <a:spLocks noGrp="1"/>
          </p:cNvSpPr>
          <p:nvPr>
            <p:ph type="title"/>
          </p:nvPr>
        </p:nvSpPr>
        <p:spPr>
          <a:xfrm>
            <a:off x="1716024" y="586993"/>
            <a:ext cx="8763000" cy="789524"/>
          </a:xfrm>
        </p:spPr>
        <p:txBody>
          <a:bodyPr anchor="b">
            <a:normAutofit/>
          </a:bodyPr>
          <a:lstStyle/>
          <a:p>
            <a:pPr algn="ctr"/>
            <a:r>
              <a:rPr lang="en-US" dirty="0"/>
              <a:t>Conclusion</a:t>
            </a:r>
          </a:p>
        </p:txBody>
      </p:sp>
      <p:sp>
        <p:nvSpPr>
          <p:cNvPr id="3" name="Content Placeholder 2">
            <a:extLst>
              <a:ext uri="{FF2B5EF4-FFF2-40B4-BE49-F238E27FC236}">
                <a16:creationId xmlns:a16="http://schemas.microsoft.com/office/drawing/2014/main" id="{075B5C33-8ED1-FE2C-5854-D3E11D0CBF05}"/>
              </a:ext>
            </a:extLst>
          </p:cNvPr>
          <p:cNvSpPr>
            <a:spLocks noGrp="1"/>
          </p:cNvSpPr>
          <p:nvPr>
            <p:ph idx="1"/>
          </p:nvPr>
        </p:nvSpPr>
        <p:spPr>
          <a:xfrm>
            <a:off x="1713258" y="1449570"/>
            <a:ext cx="9751155" cy="4498946"/>
          </a:xfrm>
        </p:spPr>
        <p:txBody>
          <a:bodyPr>
            <a:normAutofit/>
          </a:bodyPr>
          <a:lstStyle/>
          <a:p>
            <a:pPr algn="just">
              <a:lnSpc>
                <a:spcPct val="150000"/>
              </a:lnSpc>
            </a:pPr>
            <a:r>
              <a:rPr lang="en-US" sz="1600" dirty="0"/>
              <a:t>This project showcased how data-driven analysis improves traffic safety. By collecting and processing traffic accident data, valuable insights were gained into accident distribution and patterns. Analysis, visualized through various charts and graphs, revealed that accidents are not evenly distributed across locations. Specific findings included higher concentrations at intersections or on particular highways and potential correlations with factors like time of day or day of the week. These insights can inform traffic safety initiatives by focusing resources on high-risk locations and times. Authorities can potentially prevent accidents and save lives by targeting interventions effectively. Additionally, the data can guide infrastructure improvements such as better signage or traffic calming measures in high-accident areas.</a:t>
            </a:r>
          </a:p>
        </p:txBody>
      </p:sp>
    </p:spTree>
    <p:extLst>
      <p:ext uri="{BB962C8B-B14F-4D97-AF65-F5344CB8AC3E}">
        <p14:creationId xmlns:p14="http://schemas.microsoft.com/office/powerpoint/2010/main" val="223884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D48-6C27-344B-B628-083E1C0FD59C}"/>
              </a:ext>
            </a:extLst>
          </p:cNvPr>
          <p:cNvSpPr>
            <a:spLocks noGrp="1"/>
          </p:cNvSpPr>
          <p:nvPr>
            <p:ph type="title"/>
          </p:nvPr>
        </p:nvSpPr>
        <p:spPr/>
        <p:txBody>
          <a:bodyPr/>
          <a:lstStyle/>
          <a:p>
            <a:r>
              <a:rPr lang="en-US"/>
              <a:t>INDEX</a:t>
            </a:r>
            <a:endParaRPr lang="en-US" dirty="0"/>
          </a:p>
        </p:txBody>
      </p:sp>
      <p:graphicFrame>
        <p:nvGraphicFramePr>
          <p:cNvPr id="5" name="Content Placeholder 2">
            <a:extLst>
              <a:ext uri="{FF2B5EF4-FFF2-40B4-BE49-F238E27FC236}">
                <a16:creationId xmlns:a16="http://schemas.microsoft.com/office/drawing/2014/main" id="{264AC4E3-B61B-78AE-F79A-B1251F9B31F3}"/>
              </a:ext>
            </a:extLst>
          </p:cNvPr>
          <p:cNvGraphicFramePr>
            <a:graphicFrameLocks noGrp="1"/>
          </p:cNvGraphicFramePr>
          <p:nvPr>
            <p:ph idx="1"/>
            <p:extLst>
              <p:ext uri="{D42A27DB-BD31-4B8C-83A1-F6EECF244321}">
                <p14:modId xmlns:p14="http://schemas.microsoft.com/office/powerpoint/2010/main" val="2817739949"/>
              </p:ext>
            </p:extLst>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416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0" name="Group 39">
            <a:extLst>
              <a:ext uri="{FF2B5EF4-FFF2-40B4-BE49-F238E27FC236}">
                <a16:creationId xmlns:a16="http://schemas.microsoft.com/office/drawing/2014/main" id="{E014A1C6-ABE4-4764-8CAC-9D4DFBED38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41" name="Picture 40">
              <a:extLst>
                <a:ext uri="{FF2B5EF4-FFF2-40B4-BE49-F238E27FC236}">
                  <a16:creationId xmlns:a16="http://schemas.microsoft.com/office/drawing/2014/main" id="{F41F3FA7-366E-43EA-A45E-F80A71356F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42" name="Picture 41">
              <a:extLst>
                <a:ext uri="{FF2B5EF4-FFF2-40B4-BE49-F238E27FC236}">
                  <a16:creationId xmlns:a16="http://schemas.microsoft.com/office/drawing/2014/main" id="{9205DBCF-C4CF-4848-8BDD-A6EB0CF6E08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4E65C820-CD1D-1D95-8478-E24882333F86}"/>
              </a:ext>
            </a:extLst>
          </p:cNvPr>
          <p:cNvSpPr>
            <a:spLocks noGrp="1"/>
          </p:cNvSpPr>
          <p:nvPr>
            <p:ph type="title"/>
          </p:nvPr>
        </p:nvSpPr>
        <p:spPr>
          <a:xfrm>
            <a:off x="4495799" y="744909"/>
            <a:ext cx="6858000" cy="3155419"/>
          </a:xfrm>
        </p:spPr>
        <p:txBody>
          <a:bodyPr vert="horz" lIns="91440" tIns="45720" rIns="91440" bIns="45720" rtlCol="0" anchor="b">
            <a:normAutofit/>
          </a:bodyPr>
          <a:lstStyle/>
          <a:p>
            <a:r>
              <a:rPr lang="en-US" sz="5200" dirty="0"/>
              <a:t>Thank You</a:t>
            </a:r>
          </a:p>
        </p:txBody>
      </p:sp>
    </p:spTree>
    <p:extLst>
      <p:ext uri="{BB962C8B-B14F-4D97-AF65-F5344CB8AC3E}">
        <p14:creationId xmlns:p14="http://schemas.microsoft.com/office/powerpoint/2010/main" val="357468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8" name="Rectangle 105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59" name="Picture 105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060" name="Rectangle 105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61" name="Rectangle 106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062" name="Group 1061">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055" name="Picture 1054">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056" name="Picture 1055">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3BAD47C-E8AD-5DDC-87C1-294B73A06A74}"/>
              </a:ext>
            </a:extLst>
          </p:cNvPr>
          <p:cNvSpPr>
            <a:spLocks noGrp="1"/>
          </p:cNvSpPr>
          <p:nvPr>
            <p:ph type="title"/>
          </p:nvPr>
        </p:nvSpPr>
        <p:spPr>
          <a:xfrm>
            <a:off x="838200" y="586992"/>
            <a:ext cx="5413250" cy="2175365"/>
          </a:xfrm>
        </p:spPr>
        <p:txBody>
          <a:bodyPr vert="horz" lIns="91440" tIns="45720" rIns="91440" bIns="45720" rtlCol="0" anchor="ctr">
            <a:normAutofit/>
          </a:bodyPr>
          <a:lstStyle/>
          <a:p>
            <a:r>
              <a:rPr lang="en-US" sz="4400"/>
              <a:t>DATA LIFECYCLE</a:t>
            </a:r>
          </a:p>
        </p:txBody>
      </p:sp>
      <p:sp>
        <p:nvSpPr>
          <p:cNvPr id="4" name="Text Placeholder 3">
            <a:extLst>
              <a:ext uri="{FF2B5EF4-FFF2-40B4-BE49-F238E27FC236}">
                <a16:creationId xmlns:a16="http://schemas.microsoft.com/office/drawing/2014/main" id="{FCD2CC01-ADBB-12F8-7559-79B9ECE8578F}"/>
              </a:ext>
            </a:extLst>
          </p:cNvPr>
          <p:cNvSpPr>
            <a:spLocks noGrp="1"/>
          </p:cNvSpPr>
          <p:nvPr>
            <p:ph type="body" sz="half" idx="2"/>
          </p:nvPr>
        </p:nvSpPr>
        <p:spPr>
          <a:xfrm>
            <a:off x="838200" y="2454965"/>
            <a:ext cx="5412901" cy="2425149"/>
          </a:xfrm>
        </p:spPr>
        <p:txBody>
          <a:bodyPr vert="horz" lIns="91440" tIns="45720" rIns="91440" bIns="45720" rtlCol="0" anchor="ctr">
            <a:normAutofit/>
          </a:bodyPr>
          <a:lstStyle/>
          <a:p>
            <a:pPr indent="-228600" algn="just">
              <a:buFont typeface="Arial" panose="020B0604020202020204" pitchFamily="34" charset="0"/>
              <a:buChar char="•"/>
            </a:pPr>
            <a:r>
              <a:rPr lang="en-US" sz="1800" dirty="0"/>
              <a:t>The data lifecycle is the journey of data from its creation or acquisition, through various stages of processing and analysis, to ultimately deriving valuable insights or making informed decisions.</a:t>
            </a:r>
          </a:p>
        </p:txBody>
      </p:sp>
      <p:pic>
        <p:nvPicPr>
          <p:cNvPr id="1026" name="Picture 2" descr="Data Life Cycle Model.">
            <a:extLst>
              <a:ext uri="{FF2B5EF4-FFF2-40B4-BE49-F238E27FC236}">
                <a16:creationId xmlns:a16="http://schemas.microsoft.com/office/drawing/2014/main" id="{84CC5BE4-866C-6356-5B39-59C89AE6B79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6858001" y="1103243"/>
            <a:ext cx="4724400" cy="439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73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Rectangle 69">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1" name="Group 70">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64" name="Picture 6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5" name="Picture 6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6F88848-134D-5865-879E-3B05BAEF9384}"/>
              </a:ext>
            </a:extLst>
          </p:cNvPr>
          <p:cNvSpPr>
            <a:spLocks noGrp="1"/>
          </p:cNvSpPr>
          <p:nvPr>
            <p:ph type="title"/>
          </p:nvPr>
        </p:nvSpPr>
        <p:spPr>
          <a:xfrm>
            <a:off x="838200" y="586992"/>
            <a:ext cx="5638800" cy="246100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241747B1-377B-7261-6037-7F0720DBA8C3}"/>
              </a:ext>
            </a:extLst>
          </p:cNvPr>
          <p:cNvSpPr>
            <a:spLocks noGrp="1"/>
          </p:cNvSpPr>
          <p:nvPr>
            <p:ph idx="1"/>
          </p:nvPr>
        </p:nvSpPr>
        <p:spPr>
          <a:xfrm>
            <a:off x="838200" y="3124200"/>
            <a:ext cx="5638437" cy="3156166"/>
          </a:xfrm>
        </p:spPr>
        <p:txBody>
          <a:bodyPr anchor="ctr">
            <a:normAutofit/>
          </a:bodyPr>
          <a:lstStyle/>
          <a:p>
            <a:pPr algn="just"/>
            <a:r>
              <a:rPr lang="en-US" sz="1800" dirty="0"/>
              <a:t>Traffic safety is a critical concern worldwide, with millions of lives lost or impacted by accidents each year. Despite advancements in technology and infrastructure, the need for effective strategies to improve traffic safety remains pressing. To address this challenge, we propose leveraging data-driven analysis to identify key factors contributing to traffic accidents and develop targeted interventions aimed at reducing accident rates and improving overall road safety.</a:t>
            </a:r>
          </a:p>
        </p:txBody>
      </p:sp>
      <p:pic>
        <p:nvPicPr>
          <p:cNvPr id="5" name="Picture 4" descr="Blurred motion traffic">
            <a:extLst>
              <a:ext uri="{FF2B5EF4-FFF2-40B4-BE49-F238E27FC236}">
                <a16:creationId xmlns:a16="http://schemas.microsoft.com/office/drawing/2014/main" id="{B46C41D6-5DC5-9434-352F-187BA628428E}"/>
              </a:ext>
            </a:extLst>
          </p:cNvPr>
          <p:cNvPicPr>
            <a:picLocks noChangeAspect="1"/>
          </p:cNvPicPr>
          <p:nvPr/>
        </p:nvPicPr>
        <p:blipFill rotWithShape="1">
          <a:blip r:embed="rId4"/>
          <a:srcRect l="35184" r="12928" b="-2"/>
          <a:stretch/>
        </p:blipFill>
        <p:spPr>
          <a:xfrm>
            <a:off x="6861048" y="1"/>
            <a:ext cx="5330952" cy="6858000"/>
          </a:xfrm>
          <a:prstGeom prst="rect">
            <a:avLst/>
          </a:prstGeom>
        </p:spPr>
      </p:pic>
    </p:spTree>
    <p:extLst>
      <p:ext uri="{BB962C8B-B14F-4D97-AF65-F5344CB8AC3E}">
        <p14:creationId xmlns:p14="http://schemas.microsoft.com/office/powerpoint/2010/main" val="369651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3B72-8843-4436-73C9-A1396C011913}"/>
              </a:ext>
            </a:extLst>
          </p:cNvPr>
          <p:cNvSpPr>
            <a:spLocks noGrp="1"/>
          </p:cNvSpPr>
          <p:nvPr>
            <p:ph type="title"/>
          </p:nvPr>
        </p:nvSpPr>
        <p:spPr/>
        <p:txBody>
          <a:bodyPr/>
          <a:lstStyle/>
          <a:p>
            <a:r>
              <a:rPr lang="en-US"/>
              <a:t>Generation</a:t>
            </a:r>
            <a:endParaRPr lang="en-US" dirty="0"/>
          </a:p>
        </p:txBody>
      </p:sp>
      <p:graphicFrame>
        <p:nvGraphicFramePr>
          <p:cNvPr id="5" name="Content Placeholder 2">
            <a:extLst>
              <a:ext uri="{FF2B5EF4-FFF2-40B4-BE49-F238E27FC236}">
                <a16:creationId xmlns:a16="http://schemas.microsoft.com/office/drawing/2014/main" id="{17422CFF-DE77-5F1D-8652-06DD0FE31528}"/>
              </a:ext>
            </a:extLst>
          </p:cNvPr>
          <p:cNvGraphicFramePr>
            <a:graphicFrameLocks noGrp="1"/>
          </p:cNvGraphicFramePr>
          <p:nvPr>
            <p:ph idx="1"/>
            <p:extLst>
              <p:ext uri="{D42A27DB-BD31-4B8C-83A1-F6EECF244321}">
                <p14:modId xmlns:p14="http://schemas.microsoft.com/office/powerpoint/2010/main" val="3186314886"/>
              </p:ext>
            </p:extLst>
          </p:nvPr>
        </p:nvGraphicFramePr>
        <p:xfrm>
          <a:off x="458694" y="1949450"/>
          <a:ext cx="11274612" cy="4542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26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0" name="Group 29">
            <a:extLst>
              <a:ext uri="{FF2B5EF4-FFF2-40B4-BE49-F238E27FC236}">
                <a16:creationId xmlns:a16="http://schemas.microsoft.com/office/drawing/2014/main" id="{BBDA1F5A-F3A8-40DA-ADE6-E0B4D99C85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5800" y="0"/>
            <a:ext cx="7693152" cy="6858000"/>
            <a:chOff x="4495800" y="0"/>
            <a:chExt cx="7693152" cy="6858000"/>
          </a:xfrm>
        </p:grpSpPr>
        <p:pic>
          <p:nvPicPr>
            <p:cNvPr id="25" name="Picture 24">
              <a:extLst>
                <a:ext uri="{FF2B5EF4-FFF2-40B4-BE49-F238E27FC236}">
                  <a16:creationId xmlns:a16="http://schemas.microsoft.com/office/drawing/2014/main" id="{9DDD0C04-CED1-41AA-B09D-56D69AC962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6" name="Picture 25">
              <a:extLst>
                <a:ext uri="{FF2B5EF4-FFF2-40B4-BE49-F238E27FC236}">
                  <a16:creationId xmlns:a16="http://schemas.microsoft.com/office/drawing/2014/main" id="{7526FC46-8960-4F28-92D0-94C9F69A1B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43054"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9F89083-D607-ABB5-592E-DB0A32F7F3E6}"/>
              </a:ext>
            </a:extLst>
          </p:cNvPr>
          <p:cNvSpPr>
            <a:spLocks noGrp="1"/>
          </p:cNvSpPr>
          <p:nvPr>
            <p:ph type="title"/>
          </p:nvPr>
        </p:nvSpPr>
        <p:spPr>
          <a:xfrm>
            <a:off x="1198182" y="381000"/>
            <a:ext cx="10003218" cy="1600124"/>
          </a:xfrm>
        </p:spPr>
        <p:txBody>
          <a:bodyPr>
            <a:normAutofit/>
          </a:bodyPr>
          <a:lstStyle/>
          <a:p>
            <a:r>
              <a:rPr lang="en-US"/>
              <a:t>Collection &amp; Processing</a:t>
            </a:r>
          </a:p>
        </p:txBody>
      </p:sp>
      <p:graphicFrame>
        <p:nvGraphicFramePr>
          <p:cNvPr id="5" name="Content Placeholder 2">
            <a:extLst>
              <a:ext uri="{FF2B5EF4-FFF2-40B4-BE49-F238E27FC236}">
                <a16:creationId xmlns:a16="http://schemas.microsoft.com/office/drawing/2014/main" id="{F1777684-7488-EE97-E09F-B6C64A3EBADF}"/>
              </a:ext>
            </a:extLst>
          </p:cNvPr>
          <p:cNvGraphicFramePr>
            <a:graphicFrameLocks noGrp="1"/>
          </p:cNvGraphicFramePr>
          <p:nvPr>
            <p:ph idx="1"/>
            <p:extLst>
              <p:ext uri="{D42A27DB-BD31-4B8C-83A1-F6EECF244321}">
                <p14:modId xmlns:p14="http://schemas.microsoft.com/office/powerpoint/2010/main" val="2400545704"/>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6425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2D55BEAF-A97B-1D75-5A1D-669DFA425968}"/>
              </a:ext>
            </a:extLst>
          </p:cNvPr>
          <p:cNvPicPr>
            <a:picLocks noChangeAspect="1"/>
          </p:cNvPicPr>
          <p:nvPr/>
        </p:nvPicPr>
        <p:blipFill rotWithShape="1">
          <a:blip r:embed="rId2"/>
          <a:srcRect t="30681" b="14265"/>
          <a:stretch/>
        </p:blipFill>
        <p:spPr>
          <a:xfrm>
            <a:off x="0" y="0"/>
            <a:ext cx="12192000" cy="6858000"/>
          </a:xfrm>
          <a:prstGeom prst="rect">
            <a:avLst/>
          </a:prstGeom>
        </p:spPr>
      </p:pic>
    </p:spTree>
    <p:extLst>
      <p:ext uri="{BB962C8B-B14F-4D97-AF65-F5344CB8AC3E}">
        <p14:creationId xmlns:p14="http://schemas.microsoft.com/office/powerpoint/2010/main" val="70521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A1EF-5F46-5FD2-DDF5-E05EC2737D33}"/>
              </a:ext>
            </a:extLst>
          </p:cNvPr>
          <p:cNvSpPr>
            <a:spLocks noGrp="1"/>
          </p:cNvSpPr>
          <p:nvPr>
            <p:ph type="title"/>
          </p:nvPr>
        </p:nvSpPr>
        <p:spPr/>
        <p:txBody>
          <a:bodyPr/>
          <a:lstStyle/>
          <a:p>
            <a:r>
              <a:rPr lang="en-US" dirty="0"/>
              <a:t>Storage &amp; Management</a:t>
            </a:r>
          </a:p>
        </p:txBody>
      </p:sp>
      <p:graphicFrame>
        <p:nvGraphicFramePr>
          <p:cNvPr id="7" name="Content Placeholder 2">
            <a:extLst>
              <a:ext uri="{FF2B5EF4-FFF2-40B4-BE49-F238E27FC236}">
                <a16:creationId xmlns:a16="http://schemas.microsoft.com/office/drawing/2014/main" id="{A6C9C0BA-E2FC-58D2-9AED-2D3A5719A458}"/>
              </a:ext>
            </a:extLst>
          </p:cNvPr>
          <p:cNvGraphicFramePr>
            <a:graphicFrameLocks noGrp="1"/>
          </p:cNvGraphicFramePr>
          <p:nvPr>
            <p:ph idx="1"/>
          </p:nvPr>
        </p:nvGraphicFramePr>
        <p:xfrm>
          <a:off x="458694" y="1949450"/>
          <a:ext cx="11274612" cy="419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01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6CFFC0FF-2085-1E79-8E85-9AC7AD2C471A}"/>
              </a:ext>
            </a:extLst>
          </p:cNvPr>
          <p:cNvPicPr>
            <a:picLocks noChangeAspect="1"/>
          </p:cNvPicPr>
          <p:nvPr/>
        </p:nvPicPr>
        <p:blipFill rotWithShape="1">
          <a:blip r:embed="rId2"/>
          <a:srcRect t="13047" b="6380"/>
          <a:stretch/>
        </p:blipFill>
        <p:spPr>
          <a:xfrm>
            <a:off x="0" y="0"/>
            <a:ext cx="12192000" cy="6858000"/>
          </a:xfrm>
          <a:prstGeom prst="rect">
            <a:avLst/>
          </a:prstGeom>
        </p:spPr>
      </p:pic>
    </p:spTree>
    <p:extLst>
      <p:ext uri="{BB962C8B-B14F-4D97-AF65-F5344CB8AC3E}">
        <p14:creationId xmlns:p14="http://schemas.microsoft.com/office/powerpoint/2010/main" val="1525005212"/>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888</TotalTime>
  <Words>701</Words>
  <Application>Microsoft Office PowerPoint</Application>
  <PresentationFormat>Widescreen</PresentationFormat>
  <Paragraphs>41</Paragraphs>
  <Slides>20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Avenir Next LT Pro</vt:lpstr>
      <vt:lpstr>AvenirNext LT Pro Medium</vt:lpstr>
      <vt:lpstr>Sabon Next LT</vt:lpstr>
      <vt:lpstr>DappledVTI</vt:lpstr>
      <vt:lpstr>Enhancing Traffic Safety Through Data-Driven Analysis</vt:lpstr>
      <vt:lpstr>INDEX</vt:lpstr>
      <vt:lpstr>DATA LIFECYCLE</vt:lpstr>
      <vt:lpstr>Introduction</vt:lpstr>
      <vt:lpstr>Generation</vt:lpstr>
      <vt:lpstr>Collection &amp; Processing</vt:lpstr>
      <vt:lpstr>PowerPoint Presentation</vt:lpstr>
      <vt:lpstr>Storage &amp; Management</vt:lpstr>
      <vt:lpstr>PowerPoint Presentation</vt:lpstr>
      <vt:lpstr>Analysis</vt:lpstr>
      <vt:lpstr>PowerPoint Presentation</vt:lpstr>
      <vt:lpstr>PowerPoint Presentation</vt:lpstr>
      <vt:lpstr>PowerPoint Presentation</vt:lpstr>
      <vt:lpstr>PowerPoint Presentation</vt:lpstr>
      <vt:lpstr>Visualization</vt:lpstr>
      <vt:lpstr>PowerPoint Presentation</vt:lpstr>
      <vt:lpstr>PowerPoint Presentation</vt:lpstr>
      <vt:lpstr>Interpretations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Traffic Safety Through Data-Driven Analysis</dc:title>
  <dc:creator>Madetti, Aishwarya</dc:creator>
  <cp:lastModifiedBy>MADHULIKA GANGARAJULA</cp:lastModifiedBy>
  <cp:revision>3</cp:revision>
  <dcterms:created xsi:type="dcterms:W3CDTF">2024-05-09T01:45:40Z</dcterms:created>
  <dcterms:modified xsi:type="dcterms:W3CDTF">2025-02-13T17:38:20Z</dcterms:modified>
</cp:coreProperties>
</file>